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93" r:id="rId5"/>
  </p:sldMasterIdLst>
  <p:notesMasterIdLst>
    <p:notesMasterId r:id="rId29"/>
  </p:notesMasterIdLst>
  <p:handoutMasterIdLst>
    <p:handoutMasterId r:id="rId30"/>
  </p:handoutMasterIdLst>
  <p:sldIdLst>
    <p:sldId id="266" r:id="rId6"/>
    <p:sldId id="267" r:id="rId7"/>
    <p:sldId id="268" r:id="rId8"/>
    <p:sldId id="279" r:id="rId9"/>
    <p:sldId id="278" r:id="rId10"/>
    <p:sldId id="280" r:id="rId11"/>
    <p:sldId id="276" r:id="rId12"/>
    <p:sldId id="270" r:id="rId13"/>
    <p:sldId id="277" r:id="rId14"/>
    <p:sldId id="281" r:id="rId15"/>
    <p:sldId id="282" r:id="rId16"/>
    <p:sldId id="283" r:id="rId17"/>
    <p:sldId id="284" r:id="rId18"/>
    <p:sldId id="285" r:id="rId19"/>
    <p:sldId id="286" r:id="rId20"/>
    <p:sldId id="287" r:id="rId21"/>
    <p:sldId id="288" r:id="rId22"/>
    <p:sldId id="289" r:id="rId23"/>
    <p:sldId id="290" r:id="rId24"/>
    <p:sldId id="291" r:id="rId25"/>
    <p:sldId id="292" r:id="rId26"/>
    <p:sldId id="293" r:id="rId27"/>
    <p:sldId id="294" r:id="rId2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1615190-DC0D-87D6-014F-90C8C4BC2876}" name="Joshua Samuel Gonzalez" initials="JG" userId="S::JGonzalez@fhi360.org::6867bf70-2a2f-45f3-a8b2-120e05ba1535" providerId="AD"/>
  <p188:author id="{509AD699-D0A5-97EF-C2E3-E2C7C3515BB9}" name="Kendra Northington Stone" initials="KS" userId="S::KNorthington@fhi360.org::7c17964f-4533-4e1e-9ef0-3b8815c785c3"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D03000"/>
    <a:srgbClr val="6E81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D3B1E3C-FFE5-46EF-BC6B-E5400637015D}" v="18" dt="2025-04-28T00:34:28.38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718"/>
    <p:restoredTop sz="86395"/>
  </p:normalViewPr>
  <p:slideViewPr>
    <p:cSldViewPr snapToGrid="0">
      <p:cViewPr varScale="1">
        <p:scale>
          <a:sx n="105" d="100"/>
          <a:sy n="105" d="100"/>
        </p:scale>
        <p:origin x="1454" y="67"/>
      </p:cViewPr>
      <p:guideLst/>
    </p:cSldViewPr>
  </p:slideViewPr>
  <p:outlineViewPr>
    <p:cViewPr>
      <p:scale>
        <a:sx n="33" d="100"/>
        <a:sy n="33" d="100"/>
      </p:scale>
      <p:origin x="0" y="-3912"/>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142" d="100"/>
          <a:sy n="142" d="100"/>
        </p:scale>
        <p:origin x="4184" y="184"/>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21" Type="http://schemas.openxmlformats.org/officeDocument/2006/relationships/slide" Target="slides/slide16.xml"/><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viewProps" Target="viewProps.xml"/><Relationship Id="rId37"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handoutMaster" Target="handoutMasters/handoutMaster1.xml"/><Relationship Id="rId35" Type="http://schemas.microsoft.com/office/2016/11/relationships/changesInfo" Target="changesInfos/changesInfo1.xml"/><Relationship Id="rId8" Type="http://schemas.openxmlformats.org/officeDocument/2006/relationships/slide" Target="slides/slide3.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ndra Northington Stone" userId="7c17964f-4533-4e1e-9ef0-3b8815c785c3" providerId="ADAL" clId="{0D3B1E3C-FFE5-46EF-BC6B-E5400637015D}"/>
    <pc:docChg chg="undo redo custSel addSld delSld modSld">
      <pc:chgData name="Kendra Northington Stone" userId="7c17964f-4533-4e1e-9ef0-3b8815c785c3" providerId="ADAL" clId="{0D3B1E3C-FFE5-46EF-BC6B-E5400637015D}" dt="2025-04-28T00:34:00.011" v="1293" actId="20577"/>
      <pc:docMkLst>
        <pc:docMk/>
      </pc:docMkLst>
      <pc:sldChg chg="modSp mod">
        <pc:chgData name="Kendra Northington Stone" userId="7c17964f-4533-4e1e-9ef0-3b8815c785c3" providerId="ADAL" clId="{0D3B1E3C-FFE5-46EF-BC6B-E5400637015D}" dt="2025-04-23T14:23:23.956" v="33" actId="20577"/>
        <pc:sldMkLst>
          <pc:docMk/>
          <pc:sldMk cId="2932923662" sldId="266"/>
        </pc:sldMkLst>
        <pc:spChg chg="mod">
          <ac:chgData name="Kendra Northington Stone" userId="7c17964f-4533-4e1e-9ef0-3b8815c785c3" providerId="ADAL" clId="{0D3B1E3C-FFE5-46EF-BC6B-E5400637015D}" dt="2025-04-23T14:23:23.956" v="33" actId="20577"/>
          <ac:spMkLst>
            <pc:docMk/>
            <pc:sldMk cId="2932923662" sldId="266"/>
            <ac:spMk id="2" creationId="{2A70F87B-64F5-0588-5766-BB537A6A91A5}"/>
          </ac:spMkLst>
        </pc:spChg>
      </pc:sldChg>
      <pc:sldChg chg="add">
        <pc:chgData name="Kendra Northington Stone" userId="7c17964f-4533-4e1e-9ef0-3b8815c785c3" providerId="ADAL" clId="{0D3B1E3C-FFE5-46EF-BC6B-E5400637015D}" dt="2025-04-23T14:27:20.693" v="55"/>
        <pc:sldMkLst>
          <pc:docMk/>
          <pc:sldMk cId="3807927409" sldId="268"/>
        </pc:sldMkLst>
      </pc:sldChg>
      <pc:sldChg chg="del">
        <pc:chgData name="Kendra Northington Stone" userId="7c17964f-4533-4e1e-9ef0-3b8815c785c3" providerId="ADAL" clId="{0D3B1E3C-FFE5-46EF-BC6B-E5400637015D}" dt="2025-04-23T14:27:33.493" v="62" actId="47"/>
        <pc:sldMkLst>
          <pc:docMk/>
          <pc:sldMk cId="1115915139" sldId="269"/>
        </pc:sldMkLst>
      </pc:sldChg>
      <pc:sldChg chg="del">
        <pc:chgData name="Kendra Northington Stone" userId="7c17964f-4533-4e1e-9ef0-3b8815c785c3" providerId="ADAL" clId="{0D3B1E3C-FFE5-46EF-BC6B-E5400637015D}" dt="2025-04-23T14:27:34.751" v="63" actId="47"/>
        <pc:sldMkLst>
          <pc:docMk/>
          <pc:sldMk cId="3399602761" sldId="270"/>
        </pc:sldMkLst>
      </pc:sldChg>
      <pc:sldChg chg="add">
        <pc:chgData name="Kendra Northington Stone" userId="7c17964f-4533-4e1e-9ef0-3b8815c785c3" providerId="ADAL" clId="{0D3B1E3C-FFE5-46EF-BC6B-E5400637015D}" dt="2025-04-23T14:32:08.352" v="64"/>
        <pc:sldMkLst>
          <pc:docMk/>
          <pc:sldMk cId="4169532252" sldId="270"/>
        </pc:sldMkLst>
      </pc:sldChg>
      <pc:sldChg chg="del">
        <pc:chgData name="Kendra Northington Stone" userId="7c17964f-4533-4e1e-9ef0-3b8815c785c3" providerId="ADAL" clId="{0D3B1E3C-FFE5-46EF-BC6B-E5400637015D}" dt="2025-04-23T14:32:12.533" v="67" actId="47"/>
        <pc:sldMkLst>
          <pc:docMk/>
          <pc:sldMk cId="1923087225" sldId="271"/>
        </pc:sldMkLst>
      </pc:sldChg>
      <pc:sldChg chg="del">
        <pc:chgData name="Kendra Northington Stone" userId="7c17964f-4533-4e1e-9ef0-3b8815c785c3" providerId="ADAL" clId="{0D3B1E3C-FFE5-46EF-BC6B-E5400637015D}" dt="2025-04-23T14:27:30.181" v="56" actId="47"/>
        <pc:sldMkLst>
          <pc:docMk/>
          <pc:sldMk cId="3658044965" sldId="272"/>
        </pc:sldMkLst>
      </pc:sldChg>
      <pc:sldChg chg="del">
        <pc:chgData name="Kendra Northington Stone" userId="7c17964f-4533-4e1e-9ef0-3b8815c785c3" providerId="ADAL" clId="{0D3B1E3C-FFE5-46EF-BC6B-E5400637015D}" dt="2025-04-23T14:27:30.698" v="57" actId="47"/>
        <pc:sldMkLst>
          <pc:docMk/>
          <pc:sldMk cId="1275055268" sldId="273"/>
        </pc:sldMkLst>
      </pc:sldChg>
      <pc:sldChg chg="del">
        <pc:chgData name="Kendra Northington Stone" userId="7c17964f-4533-4e1e-9ef0-3b8815c785c3" providerId="ADAL" clId="{0D3B1E3C-FFE5-46EF-BC6B-E5400637015D}" dt="2025-04-23T14:27:31.136" v="58" actId="47"/>
        <pc:sldMkLst>
          <pc:docMk/>
          <pc:sldMk cId="2485788737" sldId="274"/>
        </pc:sldMkLst>
      </pc:sldChg>
      <pc:sldChg chg="del">
        <pc:chgData name="Kendra Northington Stone" userId="7c17964f-4533-4e1e-9ef0-3b8815c785c3" providerId="ADAL" clId="{0D3B1E3C-FFE5-46EF-BC6B-E5400637015D}" dt="2025-04-23T14:27:31.567" v="59" actId="47"/>
        <pc:sldMkLst>
          <pc:docMk/>
          <pc:sldMk cId="3036513228" sldId="275"/>
        </pc:sldMkLst>
      </pc:sldChg>
      <pc:sldChg chg="del">
        <pc:chgData name="Kendra Northington Stone" userId="7c17964f-4533-4e1e-9ef0-3b8815c785c3" providerId="ADAL" clId="{0D3B1E3C-FFE5-46EF-BC6B-E5400637015D}" dt="2025-04-23T14:27:31.978" v="60" actId="47"/>
        <pc:sldMkLst>
          <pc:docMk/>
          <pc:sldMk cId="2024256147" sldId="276"/>
        </pc:sldMkLst>
      </pc:sldChg>
      <pc:sldChg chg="add">
        <pc:chgData name="Kendra Northington Stone" userId="7c17964f-4533-4e1e-9ef0-3b8815c785c3" providerId="ADAL" clId="{0D3B1E3C-FFE5-46EF-BC6B-E5400637015D}" dt="2025-04-23T14:32:08.352" v="64"/>
        <pc:sldMkLst>
          <pc:docMk/>
          <pc:sldMk cId="3636492157" sldId="276"/>
        </pc:sldMkLst>
      </pc:sldChg>
      <pc:sldChg chg="add">
        <pc:chgData name="Kendra Northington Stone" userId="7c17964f-4533-4e1e-9ef0-3b8815c785c3" providerId="ADAL" clId="{0D3B1E3C-FFE5-46EF-BC6B-E5400637015D}" dt="2025-04-23T14:32:08.352" v="64"/>
        <pc:sldMkLst>
          <pc:docMk/>
          <pc:sldMk cId="2136488625" sldId="277"/>
        </pc:sldMkLst>
      </pc:sldChg>
      <pc:sldChg chg="del">
        <pc:chgData name="Kendra Northington Stone" userId="7c17964f-4533-4e1e-9ef0-3b8815c785c3" providerId="ADAL" clId="{0D3B1E3C-FFE5-46EF-BC6B-E5400637015D}" dt="2025-04-23T14:27:32.341" v="61" actId="47"/>
        <pc:sldMkLst>
          <pc:docMk/>
          <pc:sldMk cId="3291565488" sldId="277"/>
        </pc:sldMkLst>
      </pc:sldChg>
      <pc:sldChg chg="addSp delSp modSp add mod">
        <pc:chgData name="Kendra Northington Stone" userId="7c17964f-4533-4e1e-9ef0-3b8815c785c3" providerId="ADAL" clId="{0D3B1E3C-FFE5-46EF-BC6B-E5400637015D}" dt="2025-04-23T14:26:51.759" v="54" actId="478"/>
        <pc:sldMkLst>
          <pc:docMk/>
          <pc:sldMk cId="1593368315" sldId="278"/>
        </pc:sldMkLst>
        <pc:spChg chg="mod">
          <ac:chgData name="Kendra Northington Stone" userId="7c17964f-4533-4e1e-9ef0-3b8815c785c3" providerId="ADAL" clId="{0D3B1E3C-FFE5-46EF-BC6B-E5400637015D}" dt="2025-04-23T14:23:32.628" v="36" actId="20577"/>
          <ac:spMkLst>
            <pc:docMk/>
            <pc:sldMk cId="1593368315" sldId="278"/>
            <ac:spMk id="2" creationId="{C67E197F-16CB-09C3-12B5-5FAFF1D3FDC8}"/>
          </ac:spMkLst>
        </pc:spChg>
        <pc:spChg chg="mod">
          <ac:chgData name="Kendra Northington Stone" userId="7c17964f-4533-4e1e-9ef0-3b8815c785c3" providerId="ADAL" clId="{0D3B1E3C-FFE5-46EF-BC6B-E5400637015D}" dt="2025-04-23T14:25:33.912" v="44" actId="255"/>
          <ac:spMkLst>
            <pc:docMk/>
            <pc:sldMk cId="1593368315" sldId="278"/>
            <ac:spMk id="8" creationId="{1D339152-6D6B-63C4-96DD-6AE90F5498D4}"/>
          </ac:spMkLst>
        </pc:spChg>
        <pc:spChg chg="mod">
          <ac:chgData name="Kendra Northington Stone" userId="7c17964f-4533-4e1e-9ef0-3b8815c785c3" providerId="ADAL" clId="{0D3B1E3C-FFE5-46EF-BC6B-E5400637015D}" dt="2025-04-23T14:24:11.896" v="37"/>
          <ac:spMkLst>
            <pc:docMk/>
            <pc:sldMk cId="1593368315" sldId="278"/>
            <ac:spMk id="9" creationId="{4E598DF9-A74C-152A-309C-FDCA98D90FD2}"/>
          </ac:spMkLst>
        </pc:spChg>
        <pc:spChg chg="mod">
          <ac:chgData name="Kendra Northington Stone" userId="7c17964f-4533-4e1e-9ef0-3b8815c785c3" providerId="ADAL" clId="{0D3B1E3C-FFE5-46EF-BC6B-E5400637015D}" dt="2025-04-23T14:26:39.924" v="52" actId="255"/>
          <ac:spMkLst>
            <pc:docMk/>
            <pc:sldMk cId="1593368315" sldId="278"/>
            <ac:spMk id="14" creationId="{4D76DA2F-4182-F55B-3563-BC1C35C354D2}"/>
          </ac:spMkLst>
        </pc:spChg>
        <pc:spChg chg="mod">
          <ac:chgData name="Kendra Northington Stone" userId="7c17964f-4533-4e1e-9ef0-3b8815c785c3" providerId="ADAL" clId="{0D3B1E3C-FFE5-46EF-BC6B-E5400637015D}" dt="2025-04-23T14:26:22.075" v="49"/>
          <ac:spMkLst>
            <pc:docMk/>
            <pc:sldMk cId="1593368315" sldId="278"/>
            <ac:spMk id="23" creationId="{D35B676D-211C-5DDF-55FA-8D49644589BB}"/>
          </ac:spMkLst>
        </pc:spChg>
        <pc:grpChg chg="add mod ord">
          <ac:chgData name="Kendra Northington Stone" userId="7c17964f-4533-4e1e-9ef0-3b8815c785c3" providerId="ADAL" clId="{0D3B1E3C-FFE5-46EF-BC6B-E5400637015D}" dt="2025-04-23T14:25:48.972" v="46" actId="167"/>
          <ac:grpSpMkLst>
            <pc:docMk/>
            <pc:sldMk cId="1593368315" sldId="278"/>
            <ac:grpSpMk id="7" creationId="{86F49BC2-B78A-0682-BD92-776ECEE2862F}"/>
          </ac:grpSpMkLst>
        </pc:grpChg>
        <pc:grpChg chg="add mod">
          <ac:chgData name="Kendra Northington Stone" userId="7c17964f-4533-4e1e-9ef0-3b8815c785c3" providerId="ADAL" clId="{0D3B1E3C-FFE5-46EF-BC6B-E5400637015D}" dt="2025-04-23T14:26:49.535" v="53" actId="1076"/>
          <ac:grpSpMkLst>
            <pc:docMk/>
            <pc:sldMk cId="1593368315" sldId="278"/>
            <ac:grpSpMk id="12" creationId="{8EB4A301-15CC-C634-5DBF-A3425F7659C1}"/>
          </ac:grpSpMkLst>
        </pc:grpChg>
        <pc:picChg chg="mod">
          <ac:chgData name="Kendra Northington Stone" userId="7c17964f-4533-4e1e-9ef0-3b8815c785c3" providerId="ADAL" clId="{0D3B1E3C-FFE5-46EF-BC6B-E5400637015D}" dt="2025-04-23T14:24:11.896" v="37"/>
          <ac:picMkLst>
            <pc:docMk/>
            <pc:sldMk cId="1593368315" sldId="278"/>
            <ac:picMk id="10" creationId="{19B0A98A-C942-0693-F790-59EA4D4B2848}"/>
          </ac:picMkLst>
        </pc:picChg>
        <pc:picChg chg="mod">
          <ac:chgData name="Kendra Northington Stone" userId="7c17964f-4533-4e1e-9ef0-3b8815c785c3" providerId="ADAL" clId="{0D3B1E3C-FFE5-46EF-BC6B-E5400637015D}" dt="2025-04-23T14:26:22.075" v="49"/>
          <ac:picMkLst>
            <pc:docMk/>
            <pc:sldMk cId="1593368315" sldId="278"/>
            <ac:picMk id="24" creationId="{2245960A-EBB2-0C05-1723-D42D932092C1}"/>
          </ac:picMkLst>
        </pc:picChg>
      </pc:sldChg>
      <pc:sldChg chg="add">
        <pc:chgData name="Kendra Northington Stone" userId="7c17964f-4533-4e1e-9ef0-3b8815c785c3" providerId="ADAL" clId="{0D3B1E3C-FFE5-46EF-BC6B-E5400637015D}" dt="2025-04-23T14:27:20.693" v="55"/>
        <pc:sldMkLst>
          <pc:docMk/>
          <pc:sldMk cId="3544128547" sldId="279"/>
        </pc:sldMkLst>
      </pc:sldChg>
      <pc:sldChg chg="modSp add mod">
        <pc:chgData name="Kendra Northington Stone" userId="7c17964f-4533-4e1e-9ef0-3b8815c785c3" providerId="ADAL" clId="{0D3B1E3C-FFE5-46EF-BC6B-E5400637015D}" dt="2025-04-23T14:32:17.627" v="68" actId="114"/>
        <pc:sldMkLst>
          <pc:docMk/>
          <pc:sldMk cId="1617971156" sldId="280"/>
        </pc:sldMkLst>
        <pc:spChg chg="mod">
          <ac:chgData name="Kendra Northington Stone" userId="7c17964f-4533-4e1e-9ef0-3b8815c785c3" providerId="ADAL" clId="{0D3B1E3C-FFE5-46EF-BC6B-E5400637015D}" dt="2025-04-23T14:32:17.627" v="68" actId="114"/>
          <ac:spMkLst>
            <pc:docMk/>
            <pc:sldMk cId="1617971156" sldId="280"/>
            <ac:spMk id="2" creationId="{1ED6931B-6ECA-4C3D-1840-D379C75AD407}"/>
          </ac:spMkLst>
        </pc:spChg>
      </pc:sldChg>
      <pc:sldChg chg="add">
        <pc:chgData name="Kendra Northington Stone" userId="7c17964f-4533-4e1e-9ef0-3b8815c785c3" providerId="ADAL" clId="{0D3B1E3C-FFE5-46EF-BC6B-E5400637015D}" dt="2025-04-23T14:32:08.352" v="64"/>
        <pc:sldMkLst>
          <pc:docMk/>
          <pc:sldMk cId="778016178" sldId="281"/>
        </pc:sldMkLst>
      </pc:sldChg>
      <pc:sldChg chg="add">
        <pc:chgData name="Kendra Northington Stone" userId="7c17964f-4533-4e1e-9ef0-3b8815c785c3" providerId="ADAL" clId="{0D3B1E3C-FFE5-46EF-BC6B-E5400637015D}" dt="2025-04-23T14:32:08.352" v="64"/>
        <pc:sldMkLst>
          <pc:docMk/>
          <pc:sldMk cId="969044656" sldId="282"/>
        </pc:sldMkLst>
      </pc:sldChg>
      <pc:sldChg chg="add">
        <pc:chgData name="Kendra Northington Stone" userId="7c17964f-4533-4e1e-9ef0-3b8815c785c3" providerId="ADAL" clId="{0D3B1E3C-FFE5-46EF-BC6B-E5400637015D}" dt="2025-04-23T14:32:08.352" v="64"/>
        <pc:sldMkLst>
          <pc:docMk/>
          <pc:sldMk cId="3281265618" sldId="283"/>
        </pc:sldMkLst>
      </pc:sldChg>
      <pc:sldChg chg="modSp add mod">
        <pc:chgData name="Kendra Northington Stone" userId="7c17964f-4533-4e1e-9ef0-3b8815c785c3" providerId="ADAL" clId="{0D3B1E3C-FFE5-46EF-BC6B-E5400637015D}" dt="2025-04-23T14:32:08.450" v="66" actId="27636"/>
        <pc:sldMkLst>
          <pc:docMk/>
          <pc:sldMk cId="2815821248" sldId="284"/>
        </pc:sldMkLst>
        <pc:spChg chg="mod">
          <ac:chgData name="Kendra Northington Stone" userId="7c17964f-4533-4e1e-9ef0-3b8815c785c3" providerId="ADAL" clId="{0D3B1E3C-FFE5-46EF-BC6B-E5400637015D}" dt="2025-04-23T14:32:08.450" v="65" actId="27636"/>
          <ac:spMkLst>
            <pc:docMk/>
            <pc:sldMk cId="2815821248" sldId="284"/>
            <ac:spMk id="3" creationId="{C557B9AA-E136-3707-6B6D-1A8BFBD094E8}"/>
          </ac:spMkLst>
        </pc:spChg>
        <pc:spChg chg="mod">
          <ac:chgData name="Kendra Northington Stone" userId="7c17964f-4533-4e1e-9ef0-3b8815c785c3" providerId="ADAL" clId="{0D3B1E3C-FFE5-46EF-BC6B-E5400637015D}" dt="2025-04-23T14:32:08.450" v="66" actId="27636"/>
          <ac:spMkLst>
            <pc:docMk/>
            <pc:sldMk cId="2815821248" sldId="284"/>
            <ac:spMk id="11" creationId="{92ED77BF-25C8-D826-E6A1-68F42D14DF2A}"/>
          </ac:spMkLst>
        </pc:spChg>
      </pc:sldChg>
      <pc:sldChg chg="add">
        <pc:chgData name="Kendra Northington Stone" userId="7c17964f-4533-4e1e-9ef0-3b8815c785c3" providerId="ADAL" clId="{0D3B1E3C-FFE5-46EF-BC6B-E5400637015D}" dt="2025-04-23T14:32:08.352" v="64"/>
        <pc:sldMkLst>
          <pc:docMk/>
          <pc:sldMk cId="982990561" sldId="285"/>
        </pc:sldMkLst>
      </pc:sldChg>
      <pc:sldChg chg="add">
        <pc:chgData name="Kendra Northington Stone" userId="7c17964f-4533-4e1e-9ef0-3b8815c785c3" providerId="ADAL" clId="{0D3B1E3C-FFE5-46EF-BC6B-E5400637015D}" dt="2025-04-23T14:32:08.352" v="64"/>
        <pc:sldMkLst>
          <pc:docMk/>
          <pc:sldMk cId="614685172" sldId="286"/>
        </pc:sldMkLst>
      </pc:sldChg>
      <pc:sldChg chg="add">
        <pc:chgData name="Kendra Northington Stone" userId="7c17964f-4533-4e1e-9ef0-3b8815c785c3" providerId="ADAL" clId="{0D3B1E3C-FFE5-46EF-BC6B-E5400637015D}" dt="2025-04-23T14:32:08.352" v="64"/>
        <pc:sldMkLst>
          <pc:docMk/>
          <pc:sldMk cId="871873217" sldId="287"/>
        </pc:sldMkLst>
      </pc:sldChg>
      <pc:sldChg chg="add">
        <pc:chgData name="Kendra Northington Stone" userId="7c17964f-4533-4e1e-9ef0-3b8815c785c3" providerId="ADAL" clId="{0D3B1E3C-FFE5-46EF-BC6B-E5400637015D}" dt="2025-04-23T14:32:08.352" v="64"/>
        <pc:sldMkLst>
          <pc:docMk/>
          <pc:sldMk cId="1390501903" sldId="288"/>
        </pc:sldMkLst>
      </pc:sldChg>
      <pc:sldChg chg="add">
        <pc:chgData name="Kendra Northington Stone" userId="7c17964f-4533-4e1e-9ef0-3b8815c785c3" providerId="ADAL" clId="{0D3B1E3C-FFE5-46EF-BC6B-E5400637015D}" dt="2025-04-23T14:32:08.352" v="64"/>
        <pc:sldMkLst>
          <pc:docMk/>
          <pc:sldMk cId="188496547" sldId="289"/>
        </pc:sldMkLst>
      </pc:sldChg>
      <pc:sldChg chg="addSp delSp modSp add mod modClrScheme chgLayout">
        <pc:chgData name="Kendra Northington Stone" userId="7c17964f-4533-4e1e-9ef0-3b8815c785c3" providerId="ADAL" clId="{0D3B1E3C-FFE5-46EF-BC6B-E5400637015D}" dt="2025-04-24T00:41:07.657" v="69" actId="700"/>
        <pc:sldMkLst>
          <pc:docMk/>
          <pc:sldMk cId="1255700789" sldId="290"/>
        </pc:sldMkLst>
        <pc:spChg chg="mod ord">
          <ac:chgData name="Kendra Northington Stone" userId="7c17964f-4533-4e1e-9ef0-3b8815c785c3" providerId="ADAL" clId="{0D3B1E3C-FFE5-46EF-BC6B-E5400637015D}" dt="2025-04-24T00:41:07.657" v="69" actId="700"/>
          <ac:spMkLst>
            <pc:docMk/>
            <pc:sldMk cId="1255700789" sldId="290"/>
            <ac:spMk id="2" creationId="{E60B1CB5-287F-3C37-C9EF-369B425D4B5E}"/>
          </ac:spMkLst>
        </pc:spChg>
        <pc:spChg chg="add mod ord">
          <ac:chgData name="Kendra Northington Stone" userId="7c17964f-4533-4e1e-9ef0-3b8815c785c3" providerId="ADAL" clId="{0D3B1E3C-FFE5-46EF-BC6B-E5400637015D}" dt="2025-04-24T00:41:07.657" v="69" actId="700"/>
          <ac:spMkLst>
            <pc:docMk/>
            <pc:sldMk cId="1255700789" sldId="290"/>
            <ac:spMk id="4" creationId="{90C05A21-769C-92F3-A3A9-7106C726DCB4}"/>
          </ac:spMkLst>
        </pc:spChg>
      </pc:sldChg>
      <pc:sldChg chg="add">
        <pc:chgData name="Kendra Northington Stone" userId="7c17964f-4533-4e1e-9ef0-3b8815c785c3" providerId="ADAL" clId="{0D3B1E3C-FFE5-46EF-BC6B-E5400637015D}" dt="2025-04-23T14:32:08.352" v="64"/>
        <pc:sldMkLst>
          <pc:docMk/>
          <pc:sldMk cId="2013045043" sldId="291"/>
        </pc:sldMkLst>
      </pc:sldChg>
      <pc:sldChg chg="modSp add mod">
        <pc:chgData name="Kendra Northington Stone" userId="7c17964f-4533-4e1e-9ef0-3b8815c785c3" providerId="ADAL" clId="{0D3B1E3C-FFE5-46EF-BC6B-E5400637015D}" dt="2025-04-24T00:44:41.744" v="77" actId="255"/>
        <pc:sldMkLst>
          <pc:docMk/>
          <pc:sldMk cId="2251188370" sldId="292"/>
        </pc:sldMkLst>
        <pc:graphicFrameChg chg="mod modGraphic">
          <ac:chgData name="Kendra Northington Stone" userId="7c17964f-4533-4e1e-9ef0-3b8815c785c3" providerId="ADAL" clId="{0D3B1E3C-FFE5-46EF-BC6B-E5400637015D}" dt="2025-04-24T00:44:41.744" v="77" actId="255"/>
          <ac:graphicFrameMkLst>
            <pc:docMk/>
            <pc:sldMk cId="2251188370" sldId="292"/>
            <ac:graphicFrameMk id="6" creationId="{4922919C-8FC4-835E-1800-6C2904D323FA}"/>
          </ac:graphicFrameMkLst>
        </pc:graphicFrameChg>
      </pc:sldChg>
      <pc:sldChg chg="add">
        <pc:chgData name="Kendra Northington Stone" userId="7c17964f-4533-4e1e-9ef0-3b8815c785c3" providerId="ADAL" clId="{0D3B1E3C-FFE5-46EF-BC6B-E5400637015D}" dt="2025-04-23T14:32:08.352" v="64"/>
        <pc:sldMkLst>
          <pc:docMk/>
          <pc:sldMk cId="1237687380" sldId="293"/>
        </pc:sldMkLst>
      </pc:sldChg>
      <pc:sldChg chg="addSp delSp modSp new mod modClrScheme chgLayout">
        <pc:chgData name="Kendra Northington Stone" userId="7c17964f-4533-4e1e-9ef0-3b8815c785c3" providerId="ADAL" clId="{0D3B1E3C-FFE5-46EF-BC6B-E5400637015D}" dt="2025-04-28T00:34:00.011" v="1293" actId="20577"/>
        <pc:sldMkLst>
          <pc:docMk/>
          <pc:sldMk cId="2630865158" sldId="294"/>
        </pc:sldMkLst>
        <pc:spChg chg="add mod ord">
          <ac:chgData name="Kendra Northington Stone" userId="7c17964f-4533-4e1e-9ef0-3b8815c785c3" providerId="ADAL" clId="{0D3B1E3C-FFE5-46EF-BC6B-E5400637015D}" dt="2025-04-28T00:34:00.011" v="1293" actId="20577"/>
          <ac:spMkLst>
            <pc:docMk/>
            <pc:sldMk cId="2630865158" sldId="294"/>
            <ac:spMk id="2" creationId="{8E5B411D-442F-B0BE-CEEF-BE1D1DBB1405}"/>
          </ac:spMkLst>
        </pc:spChg>
        <pc:spChg chg="mod ord">
          <ac:chgData name="Kendra Northington Stone" userId="7c17964f-4533-4e1e-9ef0-3b8815c785c3" providerId="ADAL" clId="{0D3B1E3C-FFE5-46EF-BC6B-E5400637015D}" dt="2025-04-28T00:25:59.568" v="282" actId="20577"/>
          <ac:spMkLst>
            <pc:docMk/>
            <pc:sldMk cId="2630865158" sldId="294"/>
            <ac:spMk id="3" creationId="{50E435C0-A400-17A7-8DC6-EDBCF828CB50}"/>
          </ac:spMkLst>
        </pc:spChg>
        <pc:spChg chg="add mod ord">
          <ac:chgData name="Kendra Northington Stone" userId="7c17964f-4533-4e1e-9ef0-3b8815c785c3" providerId="ADAL" clId="{0D3B1E3C-FFE5-46EF-BC6B-E5400637015D}" dt="2025-04-26T15:47:58.815" v="179"/>
          <ac:spMkLst>
            <pc:docMk/>
            <pc:sldMk cId="2630865158" sldId="294"/>
            <ac:spMk id="4" creationId="{25E9B144-4D1D-82D1-4CD9-E1E2C76048AE}"/>
          </ac:spMkLst>
        </pc:spChg>
        <pc:picChg chg="add mod">
          <ac:chgData name="Kendra Northington Stone" userId="7c17964f-4533-4e1e-9ef0-3b8815c785c3" providerId="ADAL" clId="{0D3B1E3C-FFE5-46EF-BC6B-E5400637015D}" dt="2025-04-26T15:48:08.797" v="180"/>
          <ac:picMkLst>
            <pc:docMk/>
            <pc:sldMk cId="2630865158" sldId="294"/>
            <ac:picMk id="5" creationId="{4C5E910A-0540-0158-83D1-DFB122BEF59E}"/>
          </ac:picMkLst>
        </pc:picChg>
      </pc:sldChg>
    </pc:docChg>
  </pc:docChgLst>
</pc:chgInfo>
</file>

<file path=ppt/diagrams/_rels/data1.xml.rels><?xml version="1.0" encoding="UTF-8" standalone="yes"?>
<Relationships xmlns="http://schemas.openxmlformats.org/package/2006/relationships"><Relationship Id="rId3" Type="http://schemas.openxmlformats.org/officeDocument/2006/relationships/image" Target="../media/image59.svg"/><Relationship Id="rId2" Type="http://schemas.openxmlformats.org/officeDocument/2006/relationships/image" Target="../media/image58.svg"/><Relationship Id="rId1" Type="http://schemas.openxmlformats.org/officeDocument/2006/relationships/image" Target="../media/image57.svg"/><Relationship Id="rId4" Type="http://schemas.openxmlformats.org/officeDocument/2006/relationships/image" Target="../media/image60.svg"/></Relationships>
</file>

<file path=ppt/diagrams/_rels/drawing1.xml.rels><?xml version="1.0" encoding="UTF-8" standalone="yes"?>
<Relationships xmlns="http://schemas.openxmlformats.org/package/2006/relationships"><Relationship Id="rId3" Type="http://schemas.openxmlformats.org/officeDocument/2006/relationships/image" Target="../media/image59.svg"/><Relationship Id="rId2" Type="http://schemas.openxmlformats.org/officeDocument/2006/relationships/image" Target="../media/image58.svg"/><Relationship Id="rId1" Type="http://schemas.openxmlformats.org/officeDocument/2006/relationships/image" Target="../media/image57.svg"/><Relationship Id="rId4" Type="http://schemas.openxmlformats.org/officeDocument/2006/relationships/image" Target="../media/image60.svg"/></Relationships>
</file>

<file path=ppt/diagrams/colors1.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CA77B3E-1310-4CAD-BBEA-AC1BDD6FDC58}" type="doc">
      <dgm:prSet loTypeId="urn:microsoft.com/office/officeart/2005/8/layout/vList3" loCatId="list" qsTypeId="urn:microsoft.com/office/officeart/2005/8/quickstyle/simple1" qsCatId="simple" csTypeId="urn:microsoft.com/office/officeart/2005/8/colors/accent0_1" csCatId="mainScheme" phldr="1"/>
      <dgm:spPr/>
      <dgm:t>
        <a:bodyPr/>
        <a:lstStyle/>
        <a:p>
          <a:endParaRPr lang="en-US"/>
        </a:p>
      </dgm:t>
    </dgm:pt>
    <dgm:pt modelId="{E161139A-0F70-4840-9948-67D9EDE02924}">
      <dgm:prSet phldrT="[Text]" custT="1">
        <dgm:style>
          <a:lnRef idx="0">
            <a:scrgbClr r="0" g="0" b="0"/>
          </a:lnRef>
          <a:fillRef idx="0">
            <a:scrgbClr r="0" g="0" b="0"/>
          </a:fillRef>
          <a:effectRef idx="0">
            <a:scrgbClr r="0" g="0" b="0"/>
          </a:effectRef>
          <a:fontRef idx="minor">
            <a:schemeClr val="lt1"/>
          </a:fontRef>
        </dgm:style>
      </dgm:prSet>
      <dgm:spPr>
        <a:solidFill>
          <a:schemeClr val="accent1"/>
        </a:solidFill>
        <a:ln>
          <a:noFill/>
        </a:ln>
      </dgm:spPr>
      <dgm:t>
        <a:bodyPr/>
        <a:lstStyle/>
        <a:p>
          <a:pPr>
            <a:buFont typeface="Arial" panose="020B0604020202020204" pitchFamily="34" charset="0"/>
            <a:buChar char="•"/>
          </a:pPr>
          <a:r>
            <a:rPr lang="en-US" sz="2400" b="0" i="0" dirty="0">
              <a:solidFill>
                <a:schemeClr val="bg1"/>
              </a:solidFill>
              <a:latin typeface="Noto Sans" panose="020B0502040504020204" pitchFamily="34" charset="0"/>
              <a:ea typeface="Noto Sans" panose="020B0502040504020204" pitchFamily="34" charset="0"/>
              <a:cs typeface="Noto Sans" panose="020B0502040504020204" pitchFamily="34" charset="0"/>
            </a:rPr>
            <a:t>Professionalism or work ethic</a:t>
          </a:r>
          <a:endParaRPr lang="en-US" sz="240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dgm:t>
    </dgm:pt>
    <dgm:pt modelId="{64BCDFFF-9BC6-490A-BAFE-F8263FA6A555}" type="parTrans" cxnId="{1A6C0482-227F-42F4-82F9-6A7BABCF3D1C}">
      <dgm:prSet/>
      <dgm:spPr/>
      <dgm:t>
        <a:bodyPr/>
        <a:lstStyle/>
        <a:p>
          <a:endParaRPr lang="en-US" sz="2400">
            <a:solidFill>
              <a:schemeClr val="bg1"/>
            </a:solidFill>
            <a:latin typeface="Noto Sans" panose="020B0502040504020204" pitchFamily="34" charset="0"/>
            <a:ea typeface="Noto Sans" panose="020B0502040504020204" pitchFamily="34" charset="0"/>
            <a:cs typeface="Noto Sans" panose="020B0502040504020204" pitchFamily="34" charset="0"/>
          </a:endParaRPr>
        </a:p>
      </dgm:t>
    </dgm:pt>
    <dgm:pt modelId="{FBCAEFAA-1F60-4C55-92BF-3EC87758F352}" type="sibTrans" cxnId="{1A6C0482-227F-42F4-82F9-6A7BABCF3D1C}">
      <dgm:prSet/>
      <dgm:spPr/>
      <dgm:t>
        <a:bodyPr/>
        <a:lstStyle/>
        <a:p>
          <a:endParaRPr lang="en-US" sz="2400">
            <a:solidFill>
              <a:schemeClr val="bg1"/>
            </a:solidFill>
            <a:latin typeface="Noto Sans" panose="020B0502040504020204" pitchFamily="34" charset="0"/>
            <a:ea typeface="Noto Sans" panose="020B0502040504020204" pitchFamily="34" charset="0"/>
            <a:cs typeface="Noto Sans" panose="020B0502040504020204" pitchFamily="34" charset="0"/>
          </a:endParaRPr>
        </a:p>
      </dgm:t>
    </dgm:pt>
    <dgm:pt modelId="{13406098-0A1C-4DB4-AD25-2F0A5608F50B}">
      <dgm:prSet custT="1">
        <dgm:style>
          <a:lnRef idx="0">
            <a:scrgbClr r="0" g="0" b="0"/>
          </a:lnRef>
          <a:fillRef idx="0">
            <a:scrgbClr r="0" g="0" b="0"/>
          </a:fillRef>
          <a:effectRef idx="0">
            <a:scrgbClr r="0" g="0" b="0"/>
          </a:effectRef>
          <a:fontRef idx="minor">
            <a:schemeClr val="lt1"/>
          </a:fontRef>
        </dgm:style>
      </dgm:prSet>
      <dgm:spPr>
        <a:solidFill>
          <a:schemeClr val="accent2"/>
        </a:solidFill>
        <a:ln>
          <a:noFill/>
        </a:ln>
      </dgm:spPr>
      <dgm:t>
        <a:bodyPr/>
        <a:lstStyle/>
        <a:p>
          <a:pPr>
            <a:buFont typeface="Arial" panose="020B0604020202020204" pitchFamily="34" charset="0"/>
            <a:buChar char="•"/>
          </a:pPr>
          <a:r>
            <a:rPr lang="en-US" sz="2400" b="0" i="0" dirty="0">
              <a:solidFill>
                <a:schemeClr val="bg1"/>
              </a:solidFill>
              <a:latin typeface="Noto Sans" panose="020B0502040504020204" pitchFamily="34" charset="0"/>
              <a:ea typeface="Noto Sans" panose="020B0502040504020204" pitchFamily="34" charset="0"/>
              <a:cs typeface="Noto Sans" panose="020B0502040504020204" pitchFamily="34" charset="0"/>
            </a:rPr>
            <a:t>Oral and written communication</a:t>
          </a:r>
        </a:p>
      </dgm:t>
    </dgm:pt>
    <dgm:pt modelId="{AA6CC921-81C1-47B4-9DBD-C5E0892734E8}" type="parTrans" cxnId="{4E58FE4A-9763-4ADE-8727-BBCFEC1B3067}">
      <dgm:prSet/>
      <dgm:spPr/>
      <dgm:t>
        <a:bodyPr/>
        <a:lstStyle/>
        <a:p>
          <a:endParaRPr lang="en-US" sz="2400">
            <a:solidFill>
              <a:schemeClr val="bg1"/>
            </a:solidFill>
            <a:latin typeface="Noto Sans" panose="020B0502040504020204" pitchFamily="34" charset="0"/>
            <a:ea typeface="Noto Sans" panose="020B0502040504020204" pitchFamily="34" charset="0"/>
            <a:cs typeface="Noto Sans" panose="020B0502040504020204" pitchFamily="34" charset="0"/>
          </a:endParaRPr>
        </a:p>
      </dgm:t>
    </dgm:pt>
    <dgm:pt modelId="{6823CBE3-C89B-4774-B474-EBEDD50059E3}" type="sibTrans" cxnId="{4E58FE4A-9763-4ADE-8727-BBCFEC1B3067}">
      <dgm:prSet/>
      <dgm:spPr/>
      <dgm:t>
        <a:bodyPr/>
        <a:lstStyle/>
        <a:p>
          <a:endParaRPr lang="en-US" sz="2400">
            <a:solidFill>
              <a:schemeClr val="bg1"/>
            </a:solidFill>
            <a:latin typeface="Noto Sans" panose="020B0502040504020204" pitchFamily="34" charset="0"/>
            <a:ea typeface="Noto Sans" panose="020B0502040504020204" pitchFamily="34" charset="0"/>
            <a:cs typeface="Noto Sans" panose="020B0502040504020204" pitchFamily="34" charset="0"/>
          </a:endParaRPr>
        </a:p>
      </dgm:t>
    </dgm:pt>
    <dgm:pt modelId="{DE8FAFA1-6832-49C6-AEDF-A406F2F4B2D5}">
      <dgm:prSet custT="1">
        <dgm:style>
          <a:lnRef idx="0">
            <a:scrgbClr r="0" g="0" b="0"/>
          </a:lnRef>
          <a:fillRef idx="0">
            <a:scrgbClr r="0" g="0" b="0"/>
          </a:fillRef>
          <a:effectRef idx="0">
            <a:scrgbClr r="0" g="0" b="0"/>
          </a:effectRef>
          <a:fontRef idx="minor">
            <a:schemeClr val="lt1"/>
          </a:fontRef>
        </dgm:style>
      </dgm:prSet>
      <dgm:spPr>
        <a:solidFill>
          <a:schemeClr val="accent4"/>
        </a:solidFill>
        <a:ln>
          <a:noFill/>
        </a:ln>
      </dgm:spPr>
      <dgm:t>
        <a:bodyPr/>
        <a:lstStyle/>
        <a:p>
          <a:pPr>
            <a:buFont typeface="Arial" panose="020B0604020202020204" pitchFamily="34" charset="0"/>
            <a:buChar char="•"/>
          </a:pPr>
          <a:r>
            <a:rPr lang="en-US" sz="2400" b="0" i="0" dirty="0">
              <a:solidFill>
                <a:schemeClr val="bg1"/>
              </a:solidFill>
              <a:latin typeface="Noto Sans" panose="020B0502040504020204" pitchFamily="34" charset="0"/>
              <a:ea typeface="Noto Sans" panose="020B0502040504020204" pitchFamily="34" charset="0"/>
              <a:cs typeface="Noto Sans" panose="020B0502040504020204" pitchFamily="34" charset="0"/>
            </a:rPr>
            <a:t>Teamwork and collaboration skills</a:t>
          </a:r>
        </a:p>
      </dgm:t>
    </dgm:pt>
    <dgm:pt modelId="{50262B3B-2580-418A-9EEF-F8AA23283667}" type="parTrans" cxnId="{4143514E-D4C1-4A6C-9127-2CF475F2D882}">
      <dgm:prSet/>
      <dgm:spPr/>
      <dgm:t>
        <a:bodyPr/>
        <a:lstStyle/>
        <a:p>
          <a:endParaRPr lang="en-US" sz="2400">
            <a:solidFill>
              <a:schemeClr val="bg1"/>
            </a:solidFill>
            <a:latin typeface="Noto Sans" panose="020B0502040504020204" pitchFamily="34" charset="0"/>
            <a:ea typeface="Noto Sans" panose="020B0502040504020204" pitchFamily="34" charset="0"/>
            <a:cs typeface="Noto Sans" panose="020B0502040504020204" pitchFamily="34" charset="0"/>
          </a:endParaRPr>
        </a:p>
      </dgm:t>
    </dgm:pt>
    <dgm:pt modelId="{5CE616EC-2340-4A84-AB55-03E14E69A076}" type="sibTrans" cxnId="{4143514E-D4C1-4A6C-9127-2CF475F2D882}">
      <dgm:prSet/>
      <dgm:spPr/>
      <dgm:t>
        <a:bodyPr/>
        <a:lstStyle/>
        <a:p>
          <a:endParaRPr lang="en-US" sz="2400">
            <a:solidFill>
              <a:schemeClr val="bg1"/>
            </a:solidFill>
            <a:latin typeface="Noto Sans" panose="020B0502040504020204" pitchFamily="34" charset="0"/>
            <a:ea typeface="Noto Sans" panose="020B0502040504020204" pitchFamily="34" charset="0"/>
            <a:cs typeface="Noto Sans" panose="020B0502040504020204" pitchFamily="34" charset="0"/>
          </a:endParaRPr>
        </a:p>
      </dgm:t>
    </dgm:pt>
    <dgm:pt modelId="{CC458505-EDB2-4300-A249-7B5C9F797062}">
      <dgm:prSet custT="1">
        <dgm:style>
          <a:lnRef idx="0">
            <a:scrgbClr r="0" g="0" b="0"/>
          </a:lnRef>
          <a:fillRef idx="0">
            <a:scrgbClr r="0" g="0" b="0"/>
          </a:fillRef>
          <a:effectRef idx="0">
            <a:scrgbClr r="0" g="0" b="0"/>
          </a:effectRef>
          <a:fontRef idx="minor">
            <a:schemeClr val="lt1"/>
          </a:fontRef>
        </dgm:style>
      </dgm:prSet>
      <dgm:spPr>
        <a:solidFill>
          <a:schemeClr val="accent6"/>
        </a:solidFill>
        <a:ln>
          <a:noFill/>
        </a:ln>
      </dgm:spPr>
      <dgm:t>
        <a:bodyPr/>
        <a:lstStyle/>
        <a:p>
          <a:pPr>
            <a:buFont typeface="Arial" panose="020B0604020202020204" pitchFamily="34" charset="0"/>
            <a:buChar char="•"/>
          </a:pPr>
          <a:r>
            <a:rPr lang="en-US" sz="2400" b="0" i="0" dirty="0">
              <a:solidFill>
                <a:schemeClr val="bg1"/>
              </a:solidFill>
              <a:latin typeface="Noto Sans" panose="020B0502040504020204" pitchFamily="34" charset="0"/>
              <a:ea typeface="Noto Sans" panose="020B0502040504020204" pitchFamily="34" charset="0"/>
              <a:cs typeface="Noto Sans" panose="020B0502040504020204" pitchFamily="34" charset="0"/>
            </a:rPr>
            <a:t>Critical thinking or problem-solving skills</a:t>
          </a:r>
        </a:p>
      </dgm:t>
    </dgm:pt>
    <dgm:pt modelId="{E42F36B5-AB14-405B-86A6-777700D84DB7}" type="parTrans" cxnId="{2427845C-4C4D-4420-B2BE-7470F0904967}">
      <dgm:prSet/>
      <dgm:spPr/>
      <dgm:t>
        <a:bodyPr/>
        <a:lstStyle/>
        <a:p>
          <a:endParaRPr lang="en-US" sz="2400">
            <a:solidFill>
              <a:schemeClr val="bg1"/>
            </a:solidFill>
            <a:latin typeface="Noto Sans" panose="020B0502040504020204" pitchFamily="34" charset="0"/>
            <a:ea typeface="Noto Sans" panose="020B0502040504020204" pitchFamily="34" charset="0"/>
            <a:cs typeface="Noto Sans" panose="020B0502040504020204" pitchFamily="34" charset="0"/>
          </a:endParaRPr>
        </a:p>
      </dgm:t>
    </dgm:pt>
    <dgm:pt modelId="{4241DDAA-5E48-44DE-B303-5543BFFC351E}" type="sibTrans" cxnId="{2427845C-4C4D-4420-B2BE-7470F0904967}">
      <dgm:prSet/>
      <dgm:spPr/>
      <dgm:t>
        <a:bodyPr/>
        <a:lstStyle/>
        <a:p>
          <a:endParaRPr lang="en-US" sz="2400">
            <a:solidFill>
              <a:schemeClr val="bg1"/>
            </a:solidFill>
            <a:latin typeface="Noto Sans" panose="020B0502040504020204" pitchFamily="34" charset="0"/>
            <a:ea typeface="Noto Sans" panose="020B0502040504020204" pitchFamily="34" charset="0"/>
            <a:cs typeface="Noto Sans" panose="020B0502040504020204" pitchFamily="34" charset="0"/>
          </a:endParaRPr>
        </a:p>
      </dgm:t>
    </dgm:pt>
    <dgm:pt modelId="{F90D9A38-F1A9-4AFC-A127-3F5E3F2AD740}" type="pres">
      <dgm:prSet presAssocID="{5CA77B3E-1310-4CAD-BBEA-AC1BDD6FDC58}" presName="linearFlow" presStyleCnt="0">
        <dgm:presLayoutVars>
          <dgm:dir/>
          <dgm:resizeHandles val="exact"/>
        </dgm:presLayoutVars>
      </dgm:prSet>
      <dgm:spPr/>
    </dgm:pt>
    <dgm:pt modelId="{40052F00-9DDB-4586-B949-619490EAAF3C}" type="pres">
      <dgm:prSet presAssocID="{E161139A-0F70-4840-9948-67D9EDE02924}" presName="composite" presStyleCnt="0"/>
      <dgm:spPr/>
    </dgm:pt>
    <dgm:pt modelId="{02683E1B-6270-4606-9F30-DBB060D5E6D7}" type="pres">
      <dgm:prSet presAssocID="{E161139A-0F70-4840-9948-67D9EDE02924}" presName="imgShp" presStyleLbl="fgImgPlace1" presStyleIdx="0" presStyleCnt="4"/>
      <dgm:spPr>
        <a:blipFill>
          <a:blip xmlns:r="http://schemas.openxmlformats.org/officeDocument/2006/relationships">
            <a:extLst>
              <a:ext uri="{96DAC541-7B7A-43D3-8B79-37D633B846F1}">
                <asvg:svgBlip xmlns:asvg="http://schemas.microsoft.com/office/drawing/2016/SVG/main" r:embed="rId1"/>
              </a:ext>
            </a:extLst>
          </a:blip>
          <a:srcRect/>
          <a:stretch>
            <a:fillRect/>
          </a:stretch>
        </a:blipFill>
        <a:ln>
          <a:solidFill>
            <a:schemeClr val="accent1"/>
          </a:solidFill>
        </a:ln>
      </dgm:spPr>
      <dgm:extLst>
        <a:ext uri="{E40237B7-FDA0-4F09-8148-C483321AD2D9}">
          <dgm14:cNvPr xmlns:dgm14="http://schemas.microsoft.com/office/drawing/2010/diagram" id="0" name="" descr="Formal Shirt with solid fill"/>
        </a:ext>
      </dgm:extLst>
    </dgm:pt>
    <dgm:pt modelId="{E83CBB1A-667B-4049-8083-4E37D2886BF0}" type="pres">
      <dgm:prSet presAssocID="{E161139A-0F70-4840-9948-67D9EDE02924}" presName="txShp" presStyleLbl="node1" presStyleIdx="0" presStyleCnt="4">
        <dgm:presLayoutVars>
          <dgm:bulletEnabled val="1"/>
        </dgm:presLayoutVars>
      </dgm:prSet>
      <dgm:spPr/>
    </dgm:pt>
    <dgm:pt modelId="{8E4CDD29-5F37-4E52-A465-F038A40CF9C0}" type="pres">
      <dgm:prSet presAssocID="{FBCAEFAA-1F60-4C55-92BF-3EC87758F352}" presName="spacing" presStyleCnt="0"/>
      <dgm:spPr/>
    </dgm:pt>
    <dgm:pt modelId="{72B50266-8BE7-435E-88BB-8A661BAD11E2}" type="pres">
      <dgm:prSet presAssocID="{13406098-0A1C-4DB4-AD25-2F0A5608F50B}" presName="composite" presStyleCnt="0"/>
      <dgm:spPr/>
    </dgm:pt>
    <dgm:pt modelId="{4C09616D-3824-43F6-8044-1909C6B1DB5F}" type="pres">
      <dgm:prSet presAssocID="{13406098-0A1C-4DB4-AD25-2F0A5608F50B}" presName="imgShp" presStyleLbl="fgImgPlace1" presStyleIdx="1" presStyleCnt="4"/>
      <dgm:spPr>
        <a:blipFill>
          <a:blip xmlns:r="http://schemas.openxmlformats.org/officeDocument/2006/relationships">
            <a:extLst>
              <a:ext uri="{96DAC541-7B7A-43D3-8B79-37D633B846F1}">
                <asvg:svgBlip xmlns:asvg="http://schemas.microsoft.com/office/drawing/2016/SVG/main" r:embed="rId2"/>
              </a:ext>
            </a:extLst>
          </a:blip>
          <a:srcRect/>
          <a:stretch>
            <a:fillRect/>
          </a:stretch>
        </a:blipFill>
        <a:ln>
          <a:solidFill>
            <a:schemeClr val="accent2"/>
          </a:solidFill>
        </a:ln>
      </dgm:spPr>
      <dgm:extLst>
        <a:ext uri="{E40237B7-FDA0-4F09-8148-C483321AD2D9}">
          <dgm14:cNvPr xmlns:dgm14="http://schemas.microsoft.com/office/drawing/2010/diagram" id="0" name="" descr="Subtitles with solid fill"/>
        </a:ext>
      </dgm:extLst>
    </dgm:pt>
    <dgm:pt modelId="{98133A2F-8E50-4653-9D45-01C0CF290180}" type="pres">
      <dgm:prSet presAssocID="{13406098-0A1C-4DB4-AD25-2F0A5608F50B}" presName="txShp" presStyleLbl="node1" presStyleIdx="1" presStyleCnt="4">
        <dgm:presLayoutVars>
          <dgm:bulletEnabled val="1"/>
        </dgm:presLayoutVars>
      </dgm:prSet>
      <dgm:spPr/>
    </dgm:pt>
    <dgm:pt modelId="{4B23F755-9920-4F7D-9743-F953386B0466}" type="pres">
      <dgm:prSet presAssocID="{6823CBE3-C89B-4774-B474-EBEDD50059E3}" presName="spacing" presStyleCnt="0"/>
      <dgm:spPr/>
    </dgm:pt>
    <dgm:pt modelId="{2B1F60E2-E144-4371-86B2-00627FE48B67}" type="pres">
      <dgm:prSet presAssocID="{DE8FAFA1-6832-49C6-AEDF-A406F2F4B2D5}" presName="composite" presStyleCnt="0"/>
      <dgm:spPr/>
    </dgm:pt>
    <dgm:pt modelId="{3CA2EC95-2E83-4274-AC1B-A45C31A277EC}" type="pres">
      <dgm:prSet presAssocID="{DE8FAFA1-6832-49C6-AEDF-A406F2F4B2D5}" presName="imgShp" presStyleLbl="fgImgPlace1" presStyleIdx="2" presStyleCnt="4"/>
      <dgm:spPr>
        <a:blipFill>
          <a:blip xmlns:r="http://schemas.openxmlformats.org/officeDocument/2006/relationships">
            <a:extLst>
              <a:ext uri="{96DAC541-7B7A-43D3-8B79-37D633B846F1}">
                <asvg:svgBlip xmlns:asvg="http://schemas.microsoft.com/office/drawing/2016/SVG/main" r:embed="rId3"/>
              </a:ext>
            </a:extLst>
          </a:blip>
          <a:srcRect/>
          <a:stretch>
            <a:fillRect/>
          </a:stretch>
        </a:blipFill>
        <a:ln>
          <a:solidFill>
            <a:schemeClr val="accent4"/>
          </a:solidFill>
        </a:ln>
      </dgm:spPr>
      <dgm:extLst>
        <a:ext uri="{E40237B7-FDA0-4F09-8148-C483321AD2D9}">
          <dgm14:cNvPr xmlns:dgm14="http://schemas.microsoft.com/office/drawing/2010/diagram" id="0" name="" descr="Group of men with solid fill"/>
        </a:ext>
      </dgm:extLst>
    </dgm:pt>
    <dgm:pt modelId="{BBAAD168-F96F-473E-8BAC-646739A3E37A}" type="pres">
      <dgm:prSet presAssocID="{DE8FAFA1-6832-49C6-AEDF-A406F2F4B2D5}" presName="txShp" presStyleLbl="node1" presStyleIdx="2" presStyleCnt="4">
        <dgm:presLayoutVars>
          <dgm:bulletEnabled val="1"/>
        </dgm:presLayoutVars>
      </dgm:prSet>
      <dgm:spPr/>
    </dgm:pt>
    <dgm:pt modelId="{CA289167-CECE-4213-AFC3-9315E95057A9}" type="pres">
      <dgm:prSet presAssocID="{5CE616EC-2340-4A84-AB55-03E14E69A076}" presName="spacing" presStyleCnt="0"/>
      <dgm:spPr/>
    </dgm:pt>
    <dgm:pt modelId="{482C9C15-8C27-4C91-B212-F48D0E8E1362}" type="pres">
      <dgm:prSet presAssocID="{CC458505-EDB2-4300-A249-7B5C9F797062}" presName="composite" presStyleCnt="0"/>
      <dgm:spPr/>
    </dgm:pt>
    <dgm:pt modelId="{766B3B65-4BD4-4C10-98EE-638523231CE5}" type="pres">
      <dgm:prSet presAssocID="{CC458505-EDB2-4300-A249-7B5C9F797062}" presName="imgShp" presStyleLbl="fgImgPlace1" presStyleIdx="3" presStyleCnt="4"/>
      <dgm:spPr>
        <a:blipFill>
          <a:blip xmlns:r="http://schemas.openxmlformats.org/officeDocument/2006/relationships">
            <a:extLst>
              <a:ext uri="{96DAC541-7B7A-43D3-8B79-37D633B846F1}">
                <asvg:svgBlip xmlns:asvg="http://schemas.microsoft.com/office/drawing/2016/SVG/main" r:embed="rId4"/>
              </a:ext>
            </a:extLst>
          </a:blip>
          <a:srcRect/>
          <a:stretch>
            <a:fillRect/>
          </a:stretch>
        </a:blipFill>
        <a:ln>
          <a:solidFill>
            <a:schemeClr val="accent6"/>
          </a:solidFill>
        </a:ln>
      </dgm:spPr>
      <dgm:extLst>
        <a:ext uri="{E40237B7-FDA0-4F09-8148-C483321AD2D9}">
          <dgm14:cNvPr xmlns:dgm14="http://schemas.microsoft.com/office/drawing/2010/diagram" id="0" name="" descr="Left Brain with solid fill"/>
        </a:ext>
      </dgm:extLst>
    </dgm:pt>
    <dgm:pt modelId="{D3BCF295-ECDA-40C4-A21A-A0680997401D}" type="pres">
      <dgm:prSet presAssocID="{CC458505-EDB2-4300-A249-7B5C9F797062}" presName="txShp" presStyleLbl="node1" presStyleIdx="3" presStyleCnt="4">
        <dgm:presLayoutVars>
          <dgm:bulletEnabled val="1"/>
        </dgm:presLayoutVars>
      </dgm:prSet>
      <dgm:spPr/>
    </dgm:pt>
  </dgm:ptLst>
  <dgm:cxnLst>
    <dgm:cxn modelId="{CDB48E3A-2A17-4AD9-8E23-6E0F26246C57}" type="presOf" srcId="{5CA77B3E-1310-4CAD-BBEA-AC1BDD6FDC58}" destId="{F90D9A38-F1A9-4AFC-A127-3F5E3F2AD740}" srcOrd="0" destOrd="0" presId="urn:microsoft.com/office/officeart/2005/8/layout/vList3"/>
    <dgm:cxn modelId="{2427845C-4C4D-4420-B2BE-7470F0904967}" srcId="{5CA77B3E-1310-4CAD-BBEA-AC1BDD6FDC58}" destId="{CC458505-EDB2-4300-A249-7B5C9F797062}" srcOrd="3" destOrd="0" parTransId="{E42F36B5-AB14-405B-86A6-777700D84DB7}" sibTransId="{4241DDAA-5E48-44DE-B303-5543BFFC351E}"/>
    <dgm:cxn modelId="{D5A7EF46-D39D-40BE-BC7D-6BB5FE7F9BC4}" type="presOf" srcId="{DE8FAFA1-6832-49C6-AEDF-A406F2F4B2D5}" destId="{BBAAD168-F96F-473E-8BAC-646739A3E37A}" srcOrd="0" destOrd="0" presId="urn:microsoft.com/office/officeart/2005/8/layout/vList3"/>
    <dgm:cxn modelId="{4E58FE4A-9763-4ADE-8727-BBCFEC1B3067}" srcId="{5CA77B3E-1310-4CAD-BBEA-AC1BDD6FDC58}" destId="{13406098-0A1C-4DB4-AD25-2F0A5608F50B}" srcOrd="1" destOrd="0" parTransId="{AA6CC921-81C1-47B4-9DBD-C5E0892734E8}" sibTransId="{6823CBE3-C89B-4774-B474-EBEDD50059E3}"/>
    <dgm:cxn modelId="{4143514E-D4C1-4A6C-9127-2CF475F2D882}" srcId="{5CA77B3E-1310-4CAD-BBEA-AC1BDD6FDC58}" destId="{DE8FAFA1-6832-49C6-AEDF-A406F2F4B2D5}" srcOrd="2" destOrd="0" parTransId="{50262B3B-2580-418A-9EEF-F8AA23283667}" sibTransId="{5CE616EC-2340-4A84-AB55-03E14E69A076}"/>
    <dgm:cxn modelId="{1A6C0482-227F-42F4-82F9-6A7BABCF3D1C}" srcId="{5CA77B3E-1310-4CAD-BBEA-AC1BDD6FDC58}" destId="{E161139A-0F70-4840-9948-67D9EDE02924}" srcOrd="0" destOrd="0" parTransId="{64BCDFFF-9BC6-490A-BAFE-F8263FA6A555}" sibTransId="{FBCAEFAA-1F60-4C55-92BF-3EC87758F352}"/>
    <dgm:cxn modelId="{AB0C9A8E-B8C6-4081-BF8E-14CD92DFAE85}" type="presOf" srcId="{E161139A-0F70-4840-9948-67D9EDE02924}" destId="{E83CBB1A-667B-4049-8083-4E37D2886BF0}" srcOrd="0" destOrd="0" presId="urn:microsoft.com/office/officeart/2005/8/layout/vList3"/>
    <dgm:cxn modelId="{EBDF00AC-EF29-4204-A24D-E32C1CDCE194}" type="presOf" srcId="{CC458505-EDB2-4300-A249-7B5C9F797062}" destId="{D3BCF295-ECDA-40C4-A21A-A0680997401D}" srcOrd="0" destOrd="0" presId="urn:microsoft.com/office/officeart/2005/8/layout/vList3"/>
    <dgm:cxn modelId="{41D302BC-A008-4984-92D0-154313191B3A}" type="presOf" srcId="{13406098-0A1C-4DB4-AD25-2F0A5608F50B}" destId="{98133A2F-8E50-4653-9D45-01C0CF290180}" srcOrd="0" destOrd="0" presId="urn:microsoft.com/office/officeart/2005/8/layout/vList3"/>
    <dgm:cxn modelId="{B7442A10-BFB4-4993-8DA9-C7533D0FA200}" type="presParOf" srcId="{F90D9A38-F1A9-4AFC-A127-3F5E3F2AD740}" destId="{40052F00-9DDB-4586-B949-619490EAAF3C}" srcOrd="0" destOrd="0" presId="urn:microsoft.com/office/officeart/2005/8/layout/vList3"/>
    <dgm:cxn modelId="{3735AC4B-8209-465B-9D39-27F09F042BDF}" type="presParOf" srcId="{40052F00-9DDB-4586-B949-619490EAAF3C}" destId="{02683E1B-6270-4606-9F30-DBB060D5E6D7}" srcOrd="0" destOrd="0" presId="urn:microsoft.com/office/officeart/2005/8/layout/vList3"/>
    <dgm:cxn modelId="{8D89216A-CA0C-42A6-8585-1F4358D648A6}" type="presParOf" srcId="{40052F00-9DDB-4586-B949-619490EAAF3C}" destId="{E83CBB1A-667B-4049-8083-4E37D2886BF0}" srcOrd="1" destOrd="0" presId="urn:microsoft.com/office/officeart/2005/8/layout/vList3"/>
    <dgm:cxn modelId="{F60CDEC1-111C-462D-AB1C-0725DCA3D07D}" type="presParOf" srcId="{F90D9A38-F1A9-4AFC-A127-3F5E3F2AD740}" destId="{8E4CDD29-5F37-4E52-A465-F038A40CF9C0}" srcOrd="1" destOrd="0" presId="urn:microsoft.com/office/officeart/2005/8/layout/vList3"/>
    <dgm:cxn modelId="{0533B654-A5DF-4C6B-B92A-745469F6E0B2}" type="presParOf" srcId="{F90D9A38-F1A9-4AFC-A127-3F5E3F2AD740}" destId="{72B50266-8BE7-435E-88BB-8A661BAD11E2}" srcOrd="2" destOrd="0" presId="urn:microsoft.com/office/officeart/2005/8/layout/vList3"/>
    <dgm:cxn modelId="{A049AF3E-A5A5-43A8-B248-56F17CE8B7A3}" type="presParOf" srcId="{72B50266-8BE7-435E-88BB-8A661BAD11E2}" destId="{4C09616D-3824-43F6-8044-1909C6B1DB5F}" srcOrd="0" destOrd="0" presId="urn:microsoft.com/office/officeart/2005/8/layout/vList3"/>
    <dgm:cxn modelId="{17B1B319-6650-47CF-944B-ECD2EFAFD6EE}" type="presParOf" srcId="{72B50266-8BE7-435E-88BB-8A661BAD11E2}" destId="{98133A2F-8E50-4653-9D45-01C0CF290180}" srcOrd="1" destOrd="0" presId="urn:microsoft.com/office/officeart/2005/8/layout/vList3"/>
    <dgm:cxn modelId="{E5B59916-0B25-4367-86E0-B8FF2321485D}" type="presParOf" srcId="{F90D9A38-F1A9-4AFC-A127-3F5E3F2AD740}" destId="{4B23F755-9920-4F7D-9743-F953386B0466}" srcOrd="3" destOrd="0" presId="urn:microsoft.com/office/officeart/2005/8/layout/vList3"/>
    <dgm:cxn modelId="{2DB9AD02-5A86-4C5F-A1A9-B7F6A2322105}" type="presParOf" srcId="{F90D9A38-F1A9-4AFC-A127-3F5E3F2AD740}" destId="{2B1F60E2-E144-4371-86B2-00627FE48B67}" srcOrd="4" destOrd="0" presId="urn:microsoft.com/office/officeart/2005/8/layout/vList3"/>
    <dgm:cxn modelId="{0BF7C988-B441-4F55-9B46-E8A1037F04D6}" type="presParOf" srcId="{2B1F60E2-E144-4371-86B2-00627FE48B67}" destId="{3CA2EC95-2E83-4274-AC1B-A45C31A277EC}" srcOrd="0" destOrd="0" presId="urn:microsoft.com/office/officeart/2005/8/layout/vList3"/>
    <dgm:cxn modelId="{56C018B1-BFB6-4F12-8B97-42AFCB0C38FA}" type="presParOf" srcId="{2B1F60E2-E144-4371-86B2-00627FE48B67}" destId="{BBAAD168-F96F-473E-8BAC-646739A3E37A}" srcOrd="1" destOrd="0" presId="urn:microsoft.com/office/officeart/2005/8/layout/vList3"/>
    <dgm:cxn modelId="{540C8C9C-7C81-4CDE-B400-6D369FC56A08}" type="presParOf" srcId="{F90D9A38-F1A9-4AFC-A127-3F5E3F2AD740}" destId="{CA289167-CECE-4213-AFC3-9315E95057A9}" srcOrd="5" destOrd="0" presId="urn:microsoft.com/office/officeart/2005/8/layout/vList3"/>
    <dgm:cxn modelId="{B93D88D5-A0DF-40EA-8164-75590799613A}" type="presParOf" srcId="{F90D9A38-F1A9-4AFC-A127-3F5E3F2AD740}" destId="{482C9C15-8C27-4C91-B212-F48D0E8E1362}" srcOrd="6" destOrd="0" presId="urn:microsoft.com/office/officeart/2005/8/layout/vList3"/>
    <dgm:cxn modelId="{3E889644-83A2-4A86-8AFE-FA7559E47813}" type="presParOf" srcId="{482C9C15-8C27-4C91-B212-F48D0E8E1362}" destId="{766B3B65-4BD4-4C10-98EE-638523231CE5}" srcOrd="0" destOrd="0" presId="urn:microsoft.com/office/officeart/2005/8/layout/vList3"/>
    <dgm:cxn modelId="{95C02012-CE31-4027-9130-09F853DD6FE4}" type="presParOf" srcId="{482C9C15-8C27-4C91-B212-F48D0E8E1362}" destId="{D3BCF295-ECDA-40C4-A21A-A0680997401D}"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83CBB1A-667B-4049-8083-4E37D2886BF0}">
      <dsp:nvSpPr>
        <dsp:cNvPr id="0" name=""/>
        <dsp:cNvSpPr/>
      </dsp:nvSpPr>
      <dsp:spPr>
        <a:xfrm rot="10800000">
          <a:off x="1571751" y="2848"/>
          <a:ext cx="5351632" cy="895134"/>
        </a:xfrm>
        <a:prstGeom prst="homePlate">
          <a:avLst/>
        </a:prstGeom>
        <a:solidFill>
          <a:schemeClr val="accent1"/>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394730" tIns="91440" rIns="170688" bIns="91440" numCol="1" spcCol="1270" anchor="ctr" anchorCtr="0">
          <a:noAutofit/>
        </a:bodyPr>
        <a:lstStyle/>
        <a:p>
          <a:pPr marL="0" lvl="0" indent="0" algn="ctr" defTabSz="1066800">
            <a:lnSpc>
              <a:spcPct val="90000"/>
            </a:lnSpc>
            <a:spcBef>
              <a:spcPct val="0"/>
            </a:spcBef>
            <a:spcAft>
              <a:spcPct val="35000"/>
            </a:spcAft>
            <a:buFont typeface="Arial" panose="020B0604020202020204" pitchFamily="34" charset="0"/>
            <a:buNone/>
          </a:pPr>
          <a:r>
            <a:rPr lang="en-US" sz="2400" b="0" i="0" kern="1200" dirty="0">
              <a:solidFill>
                <a:schemeClr val="bg1"/>
              </a:solidFill>
              <a:latin typeface="Noto Sans" panose="020B0502040504020204" pitchFamily="34" charset="0"/>
              <a:ea typeface="Noto Sans" panose="020B0502040504020204" pitchFamily="34" charset="0"/>
              <a:cs typeface="Noto Sans" panose="020B0502040504020204" pitchFamily="34" charset="0"/>
            </a:rPr>
            <a:t>Professionalism or work ethic</a:t>
          </a:r>
          <a:endParaRPr lang="en-US" sz="2400" kern="120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dsp:txBody>
      <dsp:txXfrm rot="10800000">
        <a:off x="1795534" y="2848"/>
        <a:ext cx="5127849" cy="895134"/>
      </dsp:txXfrm>
    </dsp:sp>
    <dsp:sp modelId="{02683E1B-6270-4606-9F30-DBB060D5E6D7}">
      <dsp:nvSpPr>
        <dsp:cNvPr id="0" name=""/>
        <dsp:cNvSpPr/>
      </dsp:nvSpPr>
      <dsp:spPr>
        <a:xfrm>
          <a:off x="1124183" y="2848"/>
          <a:ext cx="895134" cy="895134"/>
        </a:xfrm>
        <a:prstGeom prst="ellipse">
          <a:avLst/>
        </a:prstGeom>
        <a:blipFill>
          <a:blip xmlns:r="http://schemas.openxmlformats.org/officeDocument/2006/relationships">
            <a:extLst>
              <a:ext uri="{96DAC541-7B7A-43D3-8B79-37D633B846F1}">
                <asvg:svgBlip xmlns:asvg="http://schemas.microsoft.com/office/drawing/2016/SVG/main" r:embed="rId1"/>
              </a:ext>
            </a:extLst>
          </a:blip>
          <a:srcRect/>
          <a:stretch>
            <a:fillRect/>
          </a:stretch>
        </a:blipFill>
        <a:ln w="12700" cap="flat" cmpd="sng" algn="ctr">
          <a:solidFill>
            <a:schemeClr val="accent1"/>
          </a:solidFill>
          <a:prstDash val="solid"/>
          <a:miter lim="800000"/>
        </a:ln>
        <a:effectLst/>
      </dsp:spPr>
      <dsp:style>
        <a:lnRef idx="2">
          <a:scrgbClr r="0" g="0" b="0"/>
        </a:lnRef>
        <a:fillRef idx="1">
          <a:scrgbClr r="0" g="0" b="0"/>
        </a:fillRef>
        <a:effectRef idx="0">
          <a:scrgbClr r="0" g="0" b="0"/>
        </a:effectRef>
        <a:fontRef idx="minor"/>
      </dsp:style>
    </dsp:sp>
    <dsp:sp modelId="{98133A2F-8E50-4653-9D45-01C0CF290180}">
      <dsp:nvSpPr>
        <dsp:cNvPr id="0" name=""/>
        <dsp:cNvSpPr/>
      </dsp:nvSpPr>
      <dsp:spPr>
        <a:xfrm rot="10800000">
          <a:off x="1571751" y="1165187"/>
          <a:ext cx="5351632" cy="895134"/>
        </a:xfrm>
        <a:prstGeom prst="homePlate">
          <a:avLst/>
        </a:prstGeom>
        <a:solidFill>
          <a:schemeClr val="accent2"/>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394730" tIns="91440" rIns="170688" bIns="91440" numCol="1" spcCol="1270" anchor="ctr" anchorCtr="0">
          <a:noAutofit/>
        </a:bodyPr>
        <a:lstStyle/>
        <a:p>
          <a:pPr marL="0" lvl="0" indent="0" algn="ctr" defTabSz="1066800">
            <a:lnSpc>
              <a:spcPct val="90000"/>
            </a:lnSpc>
            <a:spcBef>
              <a:spcPct val="0"/>
            </a:spcBef>
            <a:spcAft>
              <a:spcPct val="35000"/>
            </a:spcAft>
            <a:buFont typeface="Arial" panose="020B0604020202020204" pitchFamily="34" charset="0"/>
            <a:buNone/>
          </a:pPr>
          <a:r>
            <a:rPr lang="en-US" sz="2400" b="0" i="0" kern="1200">
              <a:solidFill>
                <a:schemeClr val="bg1"/>
              </a:solidFill>
              <a:latin typeface="Noto Sans" panose="020B0502040504020204" pitchFamily="34" charset="0"/>
              <a:ea typeface="Noto Sans" panose="020B0502040504020204" pitchFamily="34" charset="0"/>
              <a:cs typeface="Noto Sans" panose="020B0502040504020204" pitchFamily="34" charset="0"/>
            </a:rPr>
            <a:t>Oral and written communication</a:t>
          </a:r>
        </a:p>
      </dsp:txBody>
      <dsp:txXfrm rot="10800000">
        <a:off x="1795534" y="1165187"/>
        <a:ext cx="5127849" cy="895134"/>
      </dsp:txXfrm>
    </dsp:sp>
    <dsp:sp modelId="{4C09616D-3824-43F6-8044-1909C6B1DB5F}">
      <dsp:nvSpPr>
        <dsp:cNvPr id="0" name=""/>
        <dsp:cNvSpPr/>
      </dsp:nvSpPr>
      <dsp:spPr>
        <a:xfrm>
          <a:off x="1124183" y="1165187"/>
          <a:ext cx="895134" cy="895134"/>
        </a:xfrm>
        <a:prstGeom prst="ellipse">
          <a:avLst/>
        </a:prstGeom>
        <a:blipFill>
          <a:blip xmlns:r="http://schemas.openxmlformats.org/officeDocument/2006/relationships">
            <a:extLst>
              <a:ext uri="{96DAC541-7B7A-43D3-8B79-37D633B846F1}">
                <asvg:svgBlip xmlns:asvg="http://schemas.microsoft.com/office/drawing/2016/SVG/main" r:embed="rId2"/>
              </a:ext>
            </a:extLst>
          </a:blip>
          <a:srcRect/>
          <a:stretch>
            <a:fillRect/>
          </a:stretch>
        </a:blipFill>
        <a:ln w="12700" cap="flat" cmpd="sng" algn="ctr">
          <a:solidFill>
            <a:schemeClr val="accent2"/>
          </a:solidFill>
          <a:prstDash val="solid"/>
          <a:miter lim="800000"/>
        </a:ln>
        <a:effectLst/>
      </dsp:spPr>
      <dsp:style>
        <a:lnRef idx="2">
          <a:scrgbClr r="0" g="0" b="0"/>
        </a:lnRef>
        <a:fillRef idx="1">
          <a:scrgbClr r="0" g="0" b="0"/>
        </a:fillRef>
        <a:effectRef idx="0">
          <a:scrgbClr r="0" g="0" b="0"/>
        </a:effectRef>
        <a:fontRef idx="minor"/>
      </dsp:style>
    </dsp:sp>
    <dsp:sp modelId="{BBAAD168-F96F-473E-8BAC-646739A3E37A}">
      <dsp:nvSpPr>
        <dsp:cNvPr id="0" name=""/>
        <dsp:cNvSpPr/>
      </dsp:nvSpPr>
      <dsp:spPr>
        <a:xfrm rot="10800000">
          <a:off x="1571751" y="2327526"/>
          <a:ext cx="5351632" cy="895134"/>
        </a:xfrm>
        <a:prstGeom prst="homePlate">
          <a:avLst/>
        </a:prstGeom>
        <a:solidFill>
          <a:schemeClr val="accent4"/>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394730" tIns="91440" rIns="170688" bIns="91440" numCol="1" spcCol="1270" anchor="ctr" anchorCtr="0">
          <a:noAutofit/>
        </a:bodyPr>
        <a:lstStyle/>
        <a:p>
          <a:pPr marL="0" lvl="0" indent="0" algn="ctr" defTabSz="1066800">
            <a:lnSpc>
              <a:spcPct val="90000"/>
            </a:lnSpc>
            <a:spcBef>
              <a:spcPct val="0"/>
            </a:spcBef>
            <a:spcAft>
              <a:spcPct val="35000"/>
            </a:spcAft>
            <a:buFont typeface="Arial" panose="020B0604020202020204" pitchFamily="34" charset="0"/>
            <a:buNone/>
          </a:pPr>
          <a:r>
            <a:rPr lang="en-US" sz="2400" b="0" i="0" kern="1200">
              <a:solidFill>
                <a:schemeClr val="bg1"/>
              </a:solidFill>
              <a:latin typeface="Noto Sans" panose="020B0502040504020204" pitchFamily="34" charset="0"/>
              <a:ea typeface="Noto Sans" panose="020B0502040504020204" pitchFamily="34" charset="0"/>
              <a:cs typeface="Noto Sans" panose="020B0502040504020204" pitchFamily="34" charset="0"/>
            </a:rPr>
            <a:t>Teamwork and collaboration skills</a:t>
          </a:r>
        </a:p>
      </dsp:txBody>
      <dsp:txXfrm rot="10800000">
        <a:off x="1795534" y="2327526"/>
        <a:ext cx="5127849" cy="895134"/>
      </dsp:txXfrm>
    </dsp:sp>
    <dsp:sp modelId="{3CA2EC95-2E83-4274-AC1B-A45C31A277EC}">
      <dsp:nvSpPr>
        <dsp:cNvPr id="0" name=""/>
        <dsp:cNvSpPr/>
      </dsp:nvSpPr>
      <dsp:spPr>
        <a:xfrm>
          <a:off x="1124183" y="2327526"/>
          <a:ext cx="895134" cy="895134"/>
        </a:xfrm>
        <a:prstGeom prst="ellipse">
          <a:avLst/>
        </a:prstGeom>
        <a:blipFill>
          <a:blip xmlns:r="http://schemas.openxmlformats.org/officeDocument/2006/relationships">
            <a:extLst>
              <a:ext uri="{96DAC541-7B7A-43D3-8B79-37D633B846F1}">
                <asvg:svgBlip xmlns:asvg="http://schemas.microsoft.com/office/drawing/2016/SVG/main" r:embed="rId3"/>
              </a:ext>
            </a:extLst>
          </a:blip>
          <a:srcRect/>
          <a:stretch>
            <a:fillRect/>
          </a:stretch>
        </a:blipFill>
        <a:ln w="12700" cap="flat" cmpd="sng" algn="ctr">
          <a:solidFill>
            <a:schemeClr val="accent4"/>
          </a:solidFill>
          <a:prstDash val="solid"/>
          <a:miter lim="800000"/>
        </a:ln>
        <a:effectLst/>
      </dsp:spPr>
      <dsp:style>
        <a:lnRef idx="2">
          <a:scrgbClr r="0" g="0" b="0"/>
        </a:lnRef>
        <a:fillRef idx="1">
          <a:scrgbClr r="0" g="0" b="0"/>
        </a:fillRef>
        <a:effectRef idx="0">
          <a:scrgbClr r="0" g="0" b="0"/>
        </a:effectRef>
        <a:fontRef idx="minor"/>
      </dsp:style>
    </dsp:sp>
    <dsp:sp modelId="{D3BCF295-ECDA-40C4-A21A-A0680997401D}">
      <dsp:nvSpPr>
        <dsp:cNvPr id="0" name=""/>
        <dsp:cNvSpPr/>
      </dsp:nvSpPr>
      <dsp:spPr>
        <a:xfrm rot="10800000">
          <a:off x="1571751" y="3489865"/>
          <a:ext cx="5351632" cy="895134"/>
        </a:xfrm>
        <a:prstGeom prst="homePlate">
          <a:avLst/>
        </a:prstGeom>
        <a:solidFill>
          <a:schemeClr val="accent6"/>
        </a:solidFill>
        <a:ln>
          <a:noFill/>
        </a:ln>
        <a:effectLst/>
      </dsp:spPr>
      <dsp:style>
        <a:lnRef idx="0">
          <a:scrgbClr r="0" g="0" b="0"/>
        </a:lnRef>
        <a:fillRef idx="0">
          <a:scrgbClr r="0" g="0" b="0"/>
        </a:fillRef>
        <a:effectRef idx="0">
          <a:scrgbClr r="0" g="0" b="0"/>
        </a:effectRef>
        <a:fontRef idx="minor">
          <a:schemeClr val="lt1"/>
        </a:fontRef>
      </dsp:style>
      <dsp:txBody>
        <a:bodyPr spcFirstLastPara="0" vert="horz" wrap="square" lIns="394730" tIns="91440" rIns="170688" bIns="91440" numCol="1" spcCol="1270" anchor="ctr" anchorCtr="0">
          <a:noAutofit/>
        </a:bodyPr>
        <a:lstStyle/>
        <a:p>
          <a:pPr marL="0" lvl="0" indent="0" algn="ctr" defTabSz="1066800">
            <a:lnSpc>
              <a:spcPct val="90000"/>
            </a:lnSpc>
            <a:spcBef>
              <a:spcPct val="0"/>
            </a:spcBef>
            <a:spcAft>
              <a:spcPct val="35000"/>
            </a:spcAft>
            <a:buFont typeface="Arial" panose="020B0604020202020204" pitchFamily="34" charset="0"/>
            <a:buNone/>
          </a:pPr>
          <a:r>
            <a:rPr lang="en-US" sz="2400" b="0" i="0" kern="1200">
              <a:solidFill>
                <a:schemeClr val="bg1"/>
              </a:solidFill>
              <a:latin typeface="Noto Sans" panose="020B0502040504020204" pitchFamily="34" charset="0"/>
              <a:ea typeface="Noto Sans" panose="020B0502040504020204" pitchFamily="34" charset="0"/>
              <a:cs typeface="Noto Sans" panose="020B0502040504020204" pitchFamily="34" charset="0"/>
            </a:rPr>
            <a:t>Critical thinking or problem-solving skills</a:t>
          </a:r>
        </a:p>
      </dsp:txBody>
      <dsp:txXfrm rot="10800000">
        <a:off x="1795534" y="3489865"/>
        <a:ext cx="5127849" cy="895134"/>
      </dsp:txXfrm>
    </dsp:sp>
    <dsp:sp modelId="{766B3B65-4BD4-4C10-98EE-638523231CE5}">
      <dsp:nvSpPr>
        <dsp:cNvPr id="0" name=""/>
        <dsp:cNvSpPr/>
      </dsp:nvSpPr>
      <dsp:spPr>
        <a:xfrm>
          <a:off x="1124183" y="3489865"/>
          <a:ext cx="895134" cy="895134"/>
        </a:xfrm>
        <a:prstGeom prst="ellipse">
          <a:avLst/>
        </a:prstGeom>
        <a:blipFill>
          <a:blip xmlns:r="http://schemas.openxmlformats.org/officeDocument/2006/relationships">
            <a:extLst>
              <a:ext uri="{96DAC541-7B7A-43D3-8B79-37D633B846F1}">
                <asvg:svgBlip xmlns:asvg="http://schemas.microsoft.com/office/drawing/2016/SVG/main" r:embed="rId4"/>
              </a:ext>
            </a:extLst>
          </a:blip>
          <a:srcRect/>
          <a:stretch>
            <a:fillRect/>
          </a:stretch>
        </a:blipFill>
        <a:ln w="12700" cap="flat" cmpd="sng" algn="ctr">
          <a:solidFill>
            <a:schemeClr val="accent6"/>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CEEE6E0-BC2C-012A-AFF6-BF73DEB6CCF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6B899E6-B757-4EAA-33E2-65DBB1A902A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558CFC3-7E54-7A40-BBA2-176A299549BD}" type="datetimeFigureOut">
              <a:rPr lang="en-US" smtClean="0"/>
              <a:t>5/18/2026</a:t>
            </a:fld>
            <a:endParaRPr lang="en-US" dirty="0"/>
          </a:p>
        </p:txBody>
      </p:sp>
      <p:sp>
        <p:nvSpPr>
          <p:cNvPr id="4" name="Footer Placeholder 3">
            <a:extLst>
              <a:ext uri="{FF2B5EF4-FFF2-40B4-BE49-F238E27FC236}">
                <a16:creationId xmlns:a16="http://schemas.microsoft.com/office/drawing/2014/main" id="{B83C7CFA-F7E4-1CF2-13E1-2312D5675B6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5E610300-86AF-6734-DAAB-78457B230C4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0174486-1D4F-DC45-B2E3-3EEEEFBCA0BE}" type="slidenum">
              <a:rPr lang="en-US" smtClean="0"/>
              <a:t>‹#›</a:t>
            </a:fld>
            <a:endParaRPr lang="en-US" dirty="0"/>
          </a:p>
        </p:txBody>
      </p:sp>
    </p:spTree>
    <p:extLst>
      <p:ext uri="{BB962C8B-B14F-4D97-AF65-F5344CB8AC3E}">
        <p14:creationId xmlns:p14="http://schemas.microsoft.com/office/powerpoint/2010/main" val="28389411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4BB93D-A499-8C49-89DB-894BFFA5CBDC}" type="datetimeFigureOut">
              <a:rPr lang="en-US" smtClean="0"/>
              <a:t>5/18/2026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39DD76-6F3D-1A42-8AFB-7E5F8ED43188}" type="slidenum">
              <a:rPr lang="en-US" smtClean="0"/>
              <a:t>‹#›</a:t>
            </a:fld>
            <a:endParaRPr lang="en-US" dirty="0"/>
          </a:p>
        </p:txBody>
      </p:sp>
    </p:spTree>
    <p:extLst>
      <p:ext uri="{BB962C8B-B14F-4D97-AF65-F5344CB8AC3E}">
        <p14:creationId xmlns:p14="http://schemas.microsoft.com/office/powerpoint/2010/main" val="35867748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https://youtu.be/RyPYXV7lcD0?feature=shared </a:t>
            </a:r>
          </a:p>
        </p:txBody>
      </p:sp>
      <p:sp>
        <p:nvSpPr>
          <p:cNvPr id="4" name="Slide Number Placeholder 3"/>
          <p:cNvSpPr>
            <a:spLocks noGrp="1"/>
          </p:cNvSpPr>
          <p:nvPr>
            <p:ph type="sldNum" sz="quarter" idx="5"/>
          </p:nvPr>
        </p:nvSpPr>
        <p:spPr/>
        <p:txBody>
          <a:bodyPr/>
          <a:lstStyle/>
          <a:p>
            <a:fld id="{73FCC9BF-B594-A845-9C62-34639A918F35}" type="slidenum">
              <a:rPr lang="en-US" smtClean="0"/>
              <a:t>7</a:t>
            </a:fld>
            <a:endParaRPr lang="en-US" dirty="0"/>
          </a:p>
        </p:txBody>
      </p:sp>
    </p:spTree>
    <p:extLst>
      <p:ext uri="{BB962C8B-B14F-4D97-AF65-F5344CB8AC3E}">
        <p14:creationId xmlns:p14="http://schemas.microsoft.com/office/powerpoint/2010/main" val="17655611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3FCC9BF-B594-A845-9C62-34639A918F35}" type="slidenum">
              <a:rPr lang="en-US" smtClean="0"/>
              <a:t>8</a:t>
            </a:fld>
            <a:endParaRPr lang="en-US" dirty="0"/>
          </a:p>
        </p:txBody>
      </p:sp>
    </p:spTree>
    <p:extLst>
      <p:ext uri="{BB962C8B-B14F-4D97-AF65-F5344CB8AC3E}">
        <p14:creationId xmlns:p14="http://schemas.microsoft.com/office/powerpoint/2010/main" val="32364973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3FCC9BF-B594-A845-9C62-34639A918F35}" type="slidenum">
              <a:rPr lang="en-US" smtClean="0"/>
              <a:t>14</a:t>
            </a:fld>
            <a:endParaRPr lang="en-US" dirty="0"/>
          </a:p>
        </p:txBody>
      </p:sp>
    </p:spTree>
    <p:extLst>
      <p:ext uri="{BB962C8B-B14F-4D97-AF65-F5344CB8AC3E}">
        <p14:creationId xmlns:p14="http://schemas.microsoft.com/office/powerpoint/2010/main" val="7801697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3FCC9BF-B594-A845-9C62-34639A918F35}" type="slidenum">
              <a:rPr lang="en-US" smtClean="0"/>
              <a:t>17</a:t>
            </a:fld>
            <a:endParaRPr lang="en-US" dirty="0"/>
          </a:p>
        </p:txBody>
      </p:sp>
    </p:spTree>
    <p:extLst>
      <p:ext uri="{BB962C8B-B14F-4D97-AF65-F5344CB8AC3E}">
        <p14:creationId xmlns:p14="http://schemas.microsoft.com/office/powerpoint/2010/main" val="28849873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3FCC9BF-B594-A845-9C62-34639A918F35}" type="slidenum">
              <a:rPr lang="en-US" smtClean="0"/>
              <a:t>18</a:t>
            </a:fld>
            <a:endParaRPr lang="en-US" dirty="0"/>
          </a:p>
        </p:txBody>
      </p:sp>
    </p:spTree>
    <p:extLst>
      <p:ext uri="{BB962C8B-B14F-4D97-AF65-F5344CB8AC3E}">
        <p14:creationId xmlns:p14="http://schemas.microsoft.com/office/powerpoint/2010/main" val="208358885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4" Type="http://schemas.openxmlformats.org/officeDocument/2006/relationships/image" Target="../media/image28.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emf"/><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2.xml"/><Relationship Id="rId4" Type="http://schemas.openxmlformats.org/officeDocument/2006/relationships/image" Target="../media/image25.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2.xml"/><Relationship Id="rId4" Type="http://schemas.openxmlformats.org/officeDocument/2006/relationships/image" Target="../media/image28.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2"/>
            <a:ext cx="86868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2387600" cy="6845300"/>
          </a:xfrm>
          <a:prstGeom prst="rect">
            <a:avLst/>
          </a:prstGeom>
        </p:spPr>
      </p:pic>
    </p:spTree>
    <p:extLst>
      <p:ext uri="{BB962C8B-B14F-4D97-AF65-F5344CB8AC3E}">
        <p14:creationId xmlns:p14="http://schemas.microsoft.com/office/powerpoint/2010/main" val="28934162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6424863" y="0"/>
            <a:ext cx="5767137" cy="667512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457200" y="2393022"/>
            <a:ext cx="5767137"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457200" y="4872697"/>
            <a:ext cx="5767137"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7199" y="457200"/>
            <a:ext cx="1371600" cy="1014158"/>
          </a:xfrm>
          <a:prstGeom prst="rect">
            <a:avLst/>
          </a:prstGeom>
        </p:spPr>
      </p:pic>
    </p:spTree>
    <p:extLst>
      <p:ext uri="{BB962C8B-B14F-4D97-AF65-F5344CB8AC3E}">
        <p14:creationId xmlns:p14="http://schemas.microsoft.com/office/powerpoint/2010/main" val="2035008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685800" indent="-228600">
              <a:buFont typeface="System Font Regular"/>
              <a:buChar char="–"/>
              <a:defRPr/>
            </a:lvl2pPr>
            <a:lvl3pPr marL="1143000" indent="-228600">
              <a:buFont typeface="System Font Regular"/>
              <a:buChar char="▸"/>
              <a:defRPr/>
            </a:lvl3pPr>
            <a:lvl5pPr marL="2057400" indent="-228600">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630771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685800" indent="-228600">
              <a:buFont typeface="System Font Regular"/>
              <a:buChar char="–"/>
              <a:defRPr>
                <a:solidFill>
                  <a:schemeClr val="bg1"/>
                </a:solidFill>
              </a:defRPr>
            </a:lvl2pPr>
            <a:lvl3pPr marL="1143000" indent="-228600">
              <a:buFont typeface="System Font Regular"/>
              <a:buChar char="▸"/>
              <a:defRPr>
                <a:solidFill>
                  <a:schemeClr val="bg1"/>
                </a:solidFill>
              </a:defRPr>
            </a:lvl3pPr>
            <a:lvl4pPr>
              <a:buClrTx/>
              <a:defRPr>
                <a:solidFill>
                  <a:schemeClr val="bg1"/>
                </a:solidFill>
              </a:defRPr>
            </a:lvl4pPr>
            <a:lvl5pPr marL="2057400" indent="-228600">
              <a:buClrTx/>
              <a:buFont typeface="System Font Regular"/>
              <a:buChar cha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dirty="0"/>
              <a:t>Click to edit Master title style</a:t>
            </a:r>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BD69AC11-9CEE-9920-30B8-3D928ADC4043}"/>
              </a:ext>
            </a:extLst>
          </p:cNvPr>
          <p:cNvSpPr txBox="1"/>
          <p:nvPr userDrawn="1"/>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8200" y="6399543"/>
            <a:ext cx="457200" cy="338053"/>
          </a:xfrm>
          <a:prstGeom prst="rect">
            <a:avLst/>
          </a:prstGeom>
        </p:spPr>
      </p:pic>
    </p:spTree>
    <p:extLst>
      <p:ext uri="{BB962C8B-B14F-4D97-AF65-F5344CB8AC3E}">
        <p14:creationId xmlns:p14="http://schemas.microsoft.com/office/powerpoint/2010/main" val="23557621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b="1">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12787080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6103"/>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5221961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5496129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8830609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94338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2004316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4314871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2"/>
            <a:ext cx="8686800" cy="2387600"/>
          </a:xfrm>
        </p:spPr>
        <p:txBody>
          <a:bodyPr anchor="b">
            <a:normAutofit/>
          </a:bodyPr>
          <a:lstStyle>
            <a:lvl1pPr algn="l">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2"/>
          </a:xfrm>
        </p:spPr>
        <p:txBody>
          <a:bodyPr/>
          <a:lstStyle>
            <a:lvl1pPr marL="0" indent="0" algn="l">
              <a:buNone/>
              <a:defRPr sz="24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3"/>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2387600" cy="6845300"/>
          </a:xfrm>
          <a:prstGeom prst="rect">
            <a:avLst/>
          </a:prstGeom>
        </p:spPr>
      </p:pic>
    </p:spTree>
    <p:extLst>
      <p:ext uri="{BB962C8B-B14F-4D97-AF65-F5344CB8AC3E}">
        <p14:creationId xmlns:p14="http://schemas.microsoft.com/office/powerpoint/2010/main" val="11851843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12715343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19154338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2070055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9183597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9536982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383355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3810437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172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69445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80467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9044848" y="1737360"/>
            <a:ext cx="2557872" cy="4389120"/>
          </a:xfrm>
          <a:solidFill>
            <a:schemeClr val="bg2"/>
          </a:solidFill>
        </p:spPr>
        <p:txBody>
          <a:bodyPr lIns="182880" tIns="182880" rIns="182880" bIns="182880" anchor="t">
            <a:noAutofit/>
          </a:bodyPr>
          <a:lstStyle>
            <a:lvl1pPr marL="0" indent="0">
              <a:buNone/>
              <a:defRPr sz="1800" b="1">
                <a:solidFill>
                  <a:schemeClr val="bg1"/>
                </a:solidFill>
              </a:defRPr>
            </a:lvl1pPr>
            <a:lvl2pPr marL="228600" indent="-228600">
              <a:buFont typeface="Arial" panose="020B0604020202020204" pitchFamily="34" charset="0"/>
              <a:buChar char="•"/>
              <a:tabLst/>
              <a:defRPr sz="1600" b="0">
                <a:solidFill>
                  <a:schemeClr val="bg1"/>
                </a:solidFill>
              </a:defRPr>
            </a:lvl2pPr>
            <a:lvl3pPr marL="914400" indent="0">
              <a:buNone/>
              <a:defRPr sz="1800" b="0">
                <a:solidFill>
                  <a:schemeClr val="bg1"/>
                </a:solidFill>
              </a:defRPr>
            </a:lvl3pPr>
            <a:lvl4pPr marL="1371600" indent="0">
              <a:buNone/>
              <a:defRPr sz="1800" b="0">
                <a:solidFill>
                  <a:schemeClr val="bg1"/>
                </a:solidFill>
              </a:defRPr>
            </a:lvl4pPr>
            <a:lvl5pPr marL="1828800" indent="0">
              <a:buNone/>
              <a:defRPr sz="180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6857050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464410" y="1737361"/>
            <a:ext cx="5181600" cy="438911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182293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userDrawn="1"/>
        </p:nvSpPr>
        <p:spPr>
          <a:xfrm>
            <a:off x="0" y="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2"/>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0"/>
            <a:ext cx="1016000" cy="6845300"/>
          </a:xfrm>
          <a:prstGeom prst="rect">
            <a:avLst/>
          </a:prstGeom>
        </p:spPr>
      </p:pic>
    </p:spTree>
    <p:extLst>
      <p:ext uri="{BB962C8B-B14F-4D97-AF65-F5344CB8AC3E}">
        <p14:creationId xmlns:p14="http://schemas.microsoft.com/office/powerpoint/2010/main" val="23798655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337190" y="0"/>
            <a:ext cx="5854810" cy="685799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5"/>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553170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6337190" y="0"/>
            <a:ext cx="5854810" cy="68579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5"/>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5784905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userDrawn="1"/>
        </p:nvSpPr>
        <p:spPr>
          <a:xfrm>
            <a:off x="6096000" y="0"/>
            <a:ext cx="6096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309360" y="1737360"/>
            <a:ext cx="5181600" cy="4389120"/>
          </a:xfr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a:extLst>
              <a:ext uri="{FF2B5EF4-FFF2-40B4-BE49-F238E27FC236}">
                <a16:creationId xmlns:a16="http://schemas.microsoft.com/office/drawing/2014/main" id="{F1D5713C-8A7B-03A2-E75A-6760F2EBB1B8}"/>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532B3636-5753-0CC3-5C54-0C36BB462A8B}"/>
              </a:ext>
            </a:extLst>
          </p:cNvPr>
          <p:cNvSpPr txBox="1"/>
          <p:nvPr userDrawn="1"/>
        </p:nvSpPr>
        <p:spPr>
          <a:xfrm>
            <a:off x="11023261" y="6537698"/>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13563269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839788" y="1554480"/>
            <a:ext cx="5157787" cy="713232"/>
          </a:xfrm>
          <a:noFill/>
        </p:spPr>
        <p:txBody>
          <a:bodyPr anchor="ctr"/>
          <a:lstStyle>
            <a:lvl1pPr marL="0" indent="0">
              <a:buNone/>
              <a:defRPr sz="24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839788" y="2377440"/>
            <a:ext cx="5157787"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6172200" y="1554480"/>
            <a:ext cx="5183188" cy="713232"/>
          </a:xfrm>
          <a:noFill/>
        </p:spPr>
        <p:txBody>
          <a:bodyPr anchor="ctr"/>
          <a:lstStyle>
            <a:lvl1pPr marL="0" indent="0">
              <a:buNone/>
              <a:defRPr sz="24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6172200" y="2377440"/>
            <a:ext cx="5183188"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userDrawn="1"/>
        </p:nvCxnSpPr>
        <p:spPr>
          <a:xfrm>
            <a:off x="838200" y="2289976"/>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userDrawn="1"/>
        </p:nvCxnSpPr>
        <p:spPr>
          <a:xfrm>
            <a:off x="838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userDrawn="1"/>
        </p:nvCxnSpPr>
        <p:spPr>
          <a:xfrm>
            <a:off x="6172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876544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52152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8204858"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0791698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0748139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506437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2510631" y="2035173"/>
            <a:ext cx="7170738" cy="2787650"/>
          </a:xfrm>
          <a:solidFill>
            <a:schemeClr val="bg1">
              <a:lumMod val="95000"/>
            </a:schemeClr>
          </a:solidFill>
        </p:spPr>
        <p:txBody>
          <a:bodyPr anchor="ctr">
            <a:normAutofit/>
          </a:bodyPr>
          <a:lstStyle>
            <a:lvl1pPr marL="0" indent="0">
              <a:buNone/>
              <a:defRPr sz="4000"/>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48505481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4089863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1910313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userDrawn="1"/>
        </p:nvSpPr>
        <p:spPr>
          <a:xfrm>
            <a:off x="0" y="0"/>
            <a:ext cx="12192000" cy="1828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2"/>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0"/>
            <a:ext cx="1016000" cy="6845300"/>
          </a:xfrm>
          <a:prstGeom prst="rect">
            <a:avLst/>
          </a:prstGeom>
        </p:spPr>
      </p:pic>
    </p:spTree>
    <p:extLst>
      <p:ext uri="{BB962C8B-B14F-4D97-AF65-F5344CB8AC3E}">
        <p14:creationId xmlns:p14="http://schemas.microsoft.com/office/powerpoint/2010/main" val="399595697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2600" y="256032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2600" y="466344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81599" y="640080"/>
            <a:ext cx="1828800" cy="1352208"/>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972800" y="6350"/>
            <a:ext cx="1219200" cy="6845300"/>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0" y="6350"/>
            <a:ext cx="1219200" cy="6845300"/>
          </a:xfrm>
          <a:prstGeom prst="rect">
            <a:avLst/>
          </a:prstGeom>
        </p:spPr>
      </p:pic>
    </p:spTree>
    <p:extLst>
      <p:ext uri="{BB962C8B-B14F-4D97-AF65-F5344CB8AC3E}">
        <p14:creationId xmlns:p14="http://schemas.microsoft.com/office/powerpoint/2010/main" val="52933616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5648" y="2560320"/>
            <a:ext cx="8686800" cy="1828800"/>
          </a:xfrm>
        </p:spPr>
        <p:txBody>
          <a:bodyPr anchor="b">
            <a:normAutofit/>
          </a:bodyPr>
          <a:lstStyle>
            <a:lvl1pPr algn="ctr">
              <a:defRPr sz="44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5648" y="4663440"/>
            <a:ext cx="8686800" cy="1371600"/>
          </a:xfrm>
        </p:spPr>
        <p:txBody>
          <a:bodyPr>
            <a:normAutofit/>
          </a:bodyPr>
          <a:lstStyle>
            <a:lvl1pPr marL="0" indent="0" algn="ctr">
              <a:spcAft>
                <a:spcPts val="600"/>
              </a:spcAft>
              <a:buNone/>
              <a:defRPr sz="16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81600" y="640080"/>
            <a:ext cx="1828800" cy="1352204"/>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1219200" cy="6845300"/>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972800" y="6350"/>
            <a:ext cx="1219200" cy="6845300"/>
          </a:xfrm>
          <a:prstGeom prst="rect">
            <a:avLst/>
          </a:prstGeom>
        </p:spPr>
      </p:pic>
    </p:spTree>
    <p:extLst>
      <p:ext uri="{BB962C8B-B14F-4D97-AF65-F5344CB8AC3E}">
        <p14:creationId xmlns:p14="http://schemas.microsoft.com/office/powerpoint/2010/main" val="326395980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3"/>
            <a:ext cx="86868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6351"/>
            <a:ext cx="2387600" cy="6845300"/>
          </a:xfrm>
          <a:prstGeom prst="rect">
            <a:avLst/>
          </a:prstGeom>
        </p:spPr>
      </p:pic>
    </p:spTree>
    <p:extLst>
      <p:ext uri="{BB962C8B-B14F-4D97-AF65-F5344CB8AC3E}">
        <p14:creationId xmlns:p14="http://schemas.microsoft.com/office/powerpoint/2010/main" val="294702521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3"/>
            <a:ext cx="8686800" cy="2387600"/>
          </a:xfrm>
        </p:spPr>
        <p:txBody>
          <a:bodyPr anchor="b">
            <a:normAutofit/>
          </a:bodyPr>
          <a:lstStyle>
            <a:lvl1pPr algn="l">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3"/>
          </a:xfrm>
        </p:spPr>
        <p:txBody>
          <a:bodyPr/>
          <a:lstStyle>
            <a:lvl1pPr marL="0" indent="0" algn="l">
              <a:buNone/>
              <a:defRPr sz="24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3"/>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6351"/>
            <a:ext cx="2387600" cy="6845300"/>
          </a:xfrm>
          <a:prstGeom prst="rect">
            <a:avLst/>
          </a:prstGeom>
        </p:spPr>
      </p:pic>
    </p:spTree>
    <p:extLst>
      <p:ext uri="{BB962C8B-B14F-4D97-AF65-F5344CB8AC3E}">
        <p14:creationId xmlns:p14="http://schemas.microsoft.com/office/powerpoint/2010/main" val="32241486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p:nvSpPr>
        <p:spPr>
          <a:xfrm>
            <a:off x="0" y="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3"/>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
            <a:ext cx="1016000" cy="6845300"/>
          </a:xfrm>
          <a:prstGeom prst="rect">
            <a:avLst/>
          </a:prstGeom>
        </p:spPr>
      </p:pic>
    </p:spTree>
    <p:extLst>
      <p:ext uri="{BB962C8B-B14F-4D97-AF65-F5344CB8AC3E}">
        <p14:creationId xmlns:p14="http://schemas.microsoft.com/office/powerpoint/2010/main" val="238175173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p:nvSpPr>
        <p:spPr>
          <a:xfrm>
            <a:off x="0" y="0"/>
            <a:ext cx="12192000" cy="1828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3"/>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
            <a:ext cx="1016000" cy="6845300"/>
          </a:xfrm>
          <a:prstGeom prst="rect">
            <a:avLst/>
          </a:prstGeom>
        </p:spPr>
      </p:pic>
    </p:spTree>
    <p:extLst>
      <p:ext uri="{BB962C8B-B14F-4D97-AF65-F5344CB8AC3E}">
        <p14:creationId xmlns:p14="http://schemas.microsoft.com/office/powerpoint/2010/main" val="323952782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371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3"/>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 y="6351"/>
            <a:ext cx="1384300" cy="6845300"/>
          </a:xfrm>
          <a:prstGeom prst="rect">
            <a:avLst/>
          </a:prstGeom>
        </p:spPr>
      </p:pic>
    </p:spTree>
    <p:extLst>
      <p:ext uri="{BB962C8B-B14F-4D97-AF65-F5344CB8AC3E}">
        <p14:creationId xmlns:p14="http://schemas.microsoft.com/office/powerpoint/2010/main" val="347012658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3716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3"/>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 y="6351"/>
            <a:ext cx="1384300" cy="6845300"/>
          </a:xfrm>
          <a:prstGeom prst="rect">
            <a:avLst/>
          </a:prstGeom>
        </p:spPr>
      </p:pic>
    </p:spTree>
    <p:extLst>
      <p:ext uri="{BB962C8B-B14F-4D97-AF65-F5344CB8AC3E}">
        <p14:creationId xmlns:p14="http://schemas.microsoft.com/office/powerpoint/2010/main" val="186804059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5839493" y="274320"/>
            <a:ext cx="6217920" cy="6217920"/>
          </a:xfrm>
          <a:prstGeom prst="ellipse">
            <a:avLst/>
          </a:prstGeom>
          <a:solidFill>
            <a:schemeClr val="bg1">
              <a:lumMod val="95000"/>
            </a:schemeClr>
          </a:solidFill>
        </p:spPr>
        <p:txBody>
          <a:bodyPr>
            <a:normAutofit/>
          </a:bodyPr>
          <a:lstStyle>
            <a:lvl1pPr marL="0" indent="0">
              <a:buNone/>
              <a:defRPr sz="1600"/>
            </a:lvl1pPr>
          </a:lstStyle>
          <a:p>
            <a:r>
              <a:rPr lang="en-US" dirty="0"/>
              <a:t>Click icon to add picture</a:t>
            </a:r>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201" y="2393023"/>
            <a:ext cx="6308203" cy="2387600"/>
          </a:xfrm>
        </p:spPr>
        <p:txBody>
          <a:bodyPr anchor="b">
            <a:normAutofit/>
          </a:bodyPr>
          <a:lstStyle>
            <a:lvl1pPr algn="l">
              <a:defRPr sz="5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201" y="4872697"/>
            <a:ext cx="6308203"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199" y="457201"/>
            <a:ext cx="1371600" cy="1014159"/>
          </a:xfrm>
          <a:prstGeom prst="rect">
            <a:avLst/>
          </a:prstGeom>
        </p:spPr>
      </p:pic>
    </p:spTree>
    <p:extLst>
      <p:ext uri="{BB962C8B-B14F-4D97-AF65-F5344CB8AC3E}">
        <p14:creationId xmlns:p14="http://schemas.microsoft.com/office/powerpoint/2010/main" val="7414120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9" y="5141127"/>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12192000" cy="502920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9" y="6014323"/>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637523" y="5474937"/>
            <a:ext cx="1097280" cy="811327"/>
          </a:xfrm>
          <a:prstGeom prst="rect">
            <a:avLst/>
          </a:prstGeom>
        </p:spPr>
      </p:pic>
    </p:spTree>
    <p:extLst>
      <p:ext uri="{BB962C8B-B14F-4D97-AF65-F5344CB8AC3E}">
        <p14:creationId xmlns:p14="http://schemas.microsoft.com/office/powerpoint/2010/main" val="770781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userDrawn="1"/>
        </p:nvSpPr>
        <p:spPr>
          <a:xfrm rot="10800000">
            <a:off x="0" y="0"/>
            <a:ext cx="1371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2"/>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1384300" cy="6845300"/>
          </a:xfrm>
          <a:prstGeom prst="rect">
            <a:avLst/>
          </a:prstGeom>
        </p:spPr>
      </p:pic>
    </p:spTree>
    <p:extLst>
      <p:ext uri="{BB962C8B-B14F-4D97-AF65-F5344CB8AC3E}">
        <p14:creationId xmlns:p14="http://schemas.microsoft.com/office/powerpoint/2010/main" val="2716851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9" y="5141127"/>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9" y="6014323"/>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3672840" y="177303"/>
            <a:ext cx="4846320" cy="4846320"/>
          </a:xfrm>
          <a:prstGeom prst="ellipse">
            <a:avLst/>
          </a:prstGeom>
          <a:solidFill>
            <a:schemeClr val="bg1">
              <a:lumMod val="95000"/>
            </a:schemeClr>
          </a:solidFill>
        </p:spPr>
        <p:txBody>
          <a:bodyPr>
            <a:normAutofit/>
          </a:bodyPr>
          <a:lstStyle>
            <a:lvl1pPr marL="0" indent="0">
              <a:buNone/>
              <a:defRPr sz="1000"/>
            </a:lvl1pPr>
          </a:lstStyle>
          <a:p>
            <a:r>
              <a:rPr lang="en-US" dirty="0"/>
              <a:t>Click icon to add picture</a:t>
            </a:r>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8729869" y="177303"/>
            <a:ext cx="3462131" cy="484632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77303"/>
            <a:ext cx="3462131" cy="484632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637523" y="5474937"/>
            <a:ext cx="1097280" cy="811327"/>
          </a:xfrm>
          <a:prstGeom prst="rect">
            <a:avLst/>
          </a:prstGeom>
        </p:spPr>
      </p:pic>
    </p:spTree>
    <p:extLst>
      <p:ext uri="{BB962C8B-B14F-4D97-AF65-F5344CB8AC3E}">
        <p14:creationId xmlns:p14="http://schemas.microsoft.com/office/powerpoint/2010/main" val="47940274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6424865" y="0"/>
            <a:ext cx="5767137" cy="667512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457201" y="2393023"/>
            <a:ext cx="5767137"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457201" y="4872697"/>
            <a:ext cx="5767137"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199" y="457201"/>
            <a:ext cx="1371600" cy="1014159"/>
          </a:xfrm>
          <a:prstGeom prst="rect">
            <a:avLst/>
          </a:prstGeom>
        </p:spPr>
      </p:pic>
    </p:spTree>
    <p:extLst>
      <p:ext uri="{BB962C8B-B14F-4D97-AF65-F5344CB8AC3E}">
        <p14:creationId xmlns:p14="http://schemas.microsoft.com/office/powerpoint/2010/main" val="321180011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685783" indent="-228594">
              <a:buFont typeface="System Font Regular"/>
              <a:buChar char="–"/>
              <a:defRPr/>
            </a:lvl2pPr>
            <a:lvl3pPr marL="1142971" indent="-228594">
              <a:buFont typeface="System Font Regular"/>
              <a:buChar char="▸"/>
              <a:defRPr/>
            </a:lvl3pPr>
            <a:lvl5pPr marL="2057349" indent="-228594">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4457471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685783" indent="-228594">
              <a:buFont typeface="System Font Regular"/>
              <a:buChar char="–"/>
              <a:defRPr>
                <a:solidFill>
                  <a:schemeClr val="bg1"/>
                </a:solidFill>
              </a:defRPr>
            </a:lvl2pPr>
            <a:lvl3pPr marL="1142971" indent="-228594">
              <a:buFont typeface="System Font Regular"/>
              <a:buChar char="▸"/>
              <a:defRPr>
                <a:solidFill>
                  <a:schemeClr val="bg1"/>
                </a:solidFill>
              </a:defRPr>
            </a:lvl3pPr>
            <a:lvl4pPr>
              <a:buClrTx/>
              <a:defRPr>
                <a:solidFill>
                  <a:schemeClr val="bg1"/>
                </a:solidFill>
              </a:defRPr>
            </a:lvl4pPr>
            <a:lvl5pPr marL="2057349" indent="-228594">
              <a:buClrTx/>
              <a:buFont typeface="System Font Regular"/>
              <a:buChar cha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TextBox 3">
            <a:extLst>
              <a:ext uri="{FF2B5EF4-FFF2-40B4-BE49-F238E27FC236}">
                <a16:creationId xmlns:a16="http://schemas.microsoft.com/office/drawing/2014/main" id="{BD69AC11-9CEE-9920-30B8-3D928ADC4043}"/>
              </a:ext>
            </a:extLst>
          </p:cNvPr>
          <p:cNvSpPr txBox="1"/>
          <p:nvPr/>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8200" y="6399544"/>
            <a:ext cx="457200" cy="338053"/>
          </a:xfrm>
          <a:prstGeom prst="rect">
            <a:avLst/>
          </a:prstGeom>
        </p:spPr>
      </p:pic>
    </p:spTree>
    <p:extLst>
      <p:ext uri="{BB962C8B-B14F-4D97-AF65-F5344CB8AC3E}">
        <p14:creationId xmlns:p14="http://schemas.microsoft.com/office/powerpoint/2010/main" val="41680081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b="1">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21388073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bg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2"/>
            <a:ext cx="914400" cy="676103"/>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37480076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85315052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40786603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bg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209574303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8426277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userDrawn="1"/>
        </p:nvSpPr>
        <p:spPr>
          <a:xfrm rot="10800000">
            <a:off x="0" y="0"/>
            <a:ext cx="13716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2"/>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1384300" cy="6845300"/>
          </a:xfrm>
          <a:prstGeom prst="rect">
            <a:avLst/>
          </a:prstGeom>
        </p:spPr>
      </p:pic>
    </p:spTree>
    <p:extLst>
      <p:ext uri="{BB962C8B-B14F-4D97-AF65-F5344CB8AC3E}">
        <p14:creationId xmlns:p14="http://schemas.microsoft.com/office/powerpoint/2010/main" val="301900066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234130476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298246776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104416731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195589935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324198728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83011207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229570587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1470408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172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1999614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80467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9044848" y="1737360"/>
            <a:ext cx="2557872" cy="4389120"/>
          </a:xfrm>
          <a:solidFill>
            <a:schemeClr val="bg2"/>
          </a:solidFill>
        </p:spPr>
        <p:txBody>
          <a:bodyPr lIns="182880" tIns="182880" rIns="182880" bIns="182880" anchor="t">
            <a:noAutofit/>
          </a:bodyPr>
          <a:lstStyle>
            <a:lvl1pPr marL="0" indent="0">
              <a:buNone/>
              <a:defRPr sz="1800" b="1">
                <a:solidFill>
                  <a:schemeClr val="bg1"/>
                </a:solidFill>
              </a:defRPr>
            </a:lvl1pPr>
            <a:lvl2pPr marL="228594" indent="-228594">
              <a:buFont typeface="Arial" panose="020B0604020202020204" pitchFamily="34" charset="0"/>
              <a:buChar char="•"/>
              <a:tabLst/>
              <a:defRPr sz="1600" b="0">
                <a:solidFill>
                  <a:schemeClr val="bg1"/>
                </a:solidFill>
              </a:defRPr>
            </a:lvl2pPr>
            <a:lvl3pPr marL="914377" indent="0">
              <a:buNone/>
              <a:defRPr sz="1800" b="0">
                <a:solidFill>
                  <a:schemeClr val="bg1"/>
                </a:solidFill>
              </a:defRPr>
            </a:lvl3pPr>
            <a:lvl4pPr marL="1371566" indent="0">
              <a:buNone/>
              <a:defRPr sz="1800" b="0">
                <a:solidFill>
                  <a:schemeClr val="bg1"/>
                </a:solidFill>
              </a:defRPr>
            </a:lvl4pPr>
            <a:lvl5pPr marL="1828754" indent="0">
              <a:buNone/>
              <a:defRPr sz="180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583571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5839493" y="274320"/>
            <a:ext cx="6217920" cy="6217920"/>
          </a:xfrm>
          <a:prstGeom prst="ellipse">
            <a:avLst/>
          </a:prstGeom>
          <a:solidFill>
            <a:schemeClr val="bg1">
              <a:lumMod val="95000"/>
            </a:schemeClr>
          </a:solidFill>
        </p:spPr>
        <p:txBody>
          <a:bodyPr>
            <a:normAutofit/>
          </a:bodyPr>
          <a:lstStyle>
            <a:lvl1pPr marL="0" indent="0">
              <a:buNone/>
              <a:defRPr sz="1600"/>
            </a:lvl1pPr>
          </a:lstStyle>
          <a:p>
            <a:r>
              <a:rPr lang="en-US" dirty="0"/>
              <a:t>Click icon to add picture</a:t>
            </a:r>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200" y="2393022"/>
            <a:ext cx="6308203" cy="2387600"/>
          </a:xfrm>
        </p:spPr>
        <p:txBody>
          <a:bodyPr anchor="b">
            <a:normAutofit/>
          </a:bodyPr>
          <a:lstStyle>
            <a:lvl1pPr algn="l">
              <a:defRPr sz="5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200" y="4872697"/>
            <a:ext cx="6308203"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7199" y="457200"/>
            <a:ext cx="1371600" cy="1014158"/>
          </a:xfrm>
          <a:prstGeom prst="rect">
            <a:avLst/>
          </a:prstGeom>
        </p:spPr>
      </p:pic>
    </p:spTree>
    <p:extLst>
      <p:ext uri="{BB962C8B-B14F-4D97-AF65-F5344CB8AC3E}">
        <p14:creationId xmlns:p14="http://schemas.microsoft.com/office/powerpoint/2010/main" val="31316295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464411" y="1737362"/>
            <a:ext cx="5181600" cy="438911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6302524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337189" y="2"/>
            <a:ext cx="5854811" cy="685799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6"/>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2309165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6337189" y="2"/>
            <a:ext cx="5854811" cy="68579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6"/>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9242005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p:nvSpPr>
        <p:spPr>
          <a:xfrm>
            <a:off x="6096000" y="0"/>
            <a:ext cx="6096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309360" y="1737360"/>
            <a:ext cx="5181600" cy="4389120"/>
          </a:xfr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a:extLst>
              <a:ext uri="{FF2B5EF4-FFF2-40B4-BE49-F238E27FC236}">
                <a16:creationId xmlns:a16="http://schemas.microsoft.com/office/drawing/2014/main" id="{F1D5713C-8A7B-03A2-E75A-6760F2EBB1B8}"/>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 name="TextBox 6">
            <a:extLst>
              <a:ext uri="{FF2B5EF4-FFF2-40B4-BE49-F238E27FC236}">
                <a16:creationId xmlns:a16="http://schemas.microsoft.com/office/drawing/2014/main" id="{532B3636-5753-0CC3-5C54-0C36BB462A8B}"/>
              </a:ext>
            </a:extLst>
          </p:cNvPr>
          <p:cNvSpPr txBox="1"/>
          <p:nvPr/>
        </p:nvSpPr>
        <p:spPr>
          <a:xfrm>
            <a:off x="11023261" y="6537699"/>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417126524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839789" y="1554480"/>
            <a:ext cx="5157787" cy="713232"/>
          </a:xfrm>
          <a:noFill/>
        </p:spPr>
        <p:txBody>
          <a:bodyPr anchor="ctr"/>
          <a:lstStyle>
            <a:lvl1pPr marL="0" indent="0">
              <a:buNone/>
              <a:defRPr sz="2400" b="1">
                <a:solidFill>
                  <a:schemeClr val="bg2"/>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839789" y="2377440"/>
            <a:ext cx="5157787"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6172201" y="1554480"/>
            <a:ext cx="5183188" cy="713232"/>
          </a:xfrm>
          <a:noFill/>
        </p:spPr>
        <p:txBody>
          <a:bodyPr anchor="ctr"/>
          <a:lstStyle>
            <a:lvl1pPr marL="0" indent="0">
              <a:buNone/>
              <a:defRPr sz="2400" b="1">
                <a:solidFill>
                  <a:schemeClr val="bg2"/>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6172201" y="2377440"/>
            <a:ext cx="5183188"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p:nvCxnSpPr>
        <p:spPr>
          <a:xfrm>
            <a:off x="838200" y="2289976"/>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p:nvCxnSpPr>
        <p:spPr>
          <a:xfrm>
            <a:off x="838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p:nvCxnSpPr>
        <p:spPr>
          <a:xfrm>
            <a:off x="6172202"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4216532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52152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820485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6460737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48140914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8055688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2510631" y="2035173"/>
            <a:ext cx="7170739" cy="2787651"/>
          </a:xfrm>
          <a:solidFill>
            <a:schemeClr val="bg1">
              <a:lumMod val="95000"/>
            </a:schemeClr>
          </a:solidFill>
        </p:spPr>
        <p:txBody>
          <a:bodyPr anchor="ctr">
            <a:normAutofit/>
          </a:bodyPr>
          <a:lstStyle>
            <a:lvl1pPr marL="0" indent="0">
              <a:buNone/>
              <a:defRPr sz="4000"/>
            </a:lvl1pPr>
            <a:lvl2pPr marL="457189" indent="0">
              <a:buNone/>
              <a:defRPr/>
            </a:lvl2pPr>
            <a:lvl3pPr marL="914377" indent="0">
              <a:buNone/>
              <a:defRPr/>
            </a:lvl3pPr>
            <a:lvl4pPr marL="1371566" indent="0">
              <a:buNone/>
              <a:defRPr/>
            </a:lvl4pPr>
            <a:lvl5pPr marL="1828754"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75684960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411349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8" y="5141126"/>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12192000" cy="502920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8" y="6014322"/>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37522" y="5474936"/>
            <a:ext cx="1097280" cy="811326"/>
          </a:xfrm>
          <a:prstGeom prst="rect">
            <a:avLst/>
          </a:prstGeom>
        </p:spPr>
      </p:pic>
    </p:spTree>
    <p:extLst>
      <p:ext uri="{BB962C8B-B14F-4D97-AF65-F5344CB8AC3E}">
        <p14:creationId xmlns:p14="http://schemas.microsoft.com/office/powerpoint/2010/main" val="325057921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15443043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2600" y="256032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2600" y="466344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81599" y="640080"/>
            <a:ext cx="1828800" cy="1352208"/>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972800" y="6351"/>
            <a:ext cx="1219200" cy="6845300"/>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0" y="6351"/>
            <a:ext cx="1219200" cy="6845300"/>
          </a:xfrm>
          <a:prstGeom prst="rect">
            <a:avLst/>
          </a:prstGeom>
        </p:spPr>
      </p:pic>
    </p:spTree>
    <p:extLst>
      <p:ext uri="{BB962C8B-B14F-4D97-AF65-F5344CB8AC3E}">
        <p14:creationId xmlns:p14="http://schemas.microsoft.com/office/powerpoint/2010/main" val="44532575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5648" y="2560320"/>
            <a:ext cx="8686800" cy="1828800"/>
          </a:xfrm>
        </p:spPr>
        <p:txBody>
          <a:bodyPr anchor="b">
            <a:normAutofit/>
          </a:bodyPr>
          <a:lstStyle>
            <a:lvl1pPr algn="ctr">
              <a:defRPr sz="44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5648" y="4663440"/>
            <a:ext cx="8686800" cy="1371600"/>
          </a:xfrm>
        </p:spPr>
        <p:txBody>
          <a:bodyPr>
            <a:normAutofit/>
          </a:bodyPr>
          <a:lstStyle>
            <a:lvl1pPr marL="0" indent="0" algn="ctr">
              <a:spcAft>
                <a:spcPts val="600"/>
              </a:spcAft>
              <a:buNone/>
              <a:defRPr sz="16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81600" y="640081"/>
            <a:ext cx="1828800" cy="1352204"/>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6351"/>
            <a:ext cx="1219200" cy="6845300"/>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972800" y="6351"/>
            <a:ext cx="1219200" cy="6845300"/>
          </a:xfrm>
          <a:prstGeom prst="rect">
            <a:avLst/>
          </a:prstGeom>
        </p:spPr>
      </p:pic>
    </p:spTree>
    <p:extLst>
      <p:ext uri="{BB962C8B-B14F-4D97-AF65-F5344CB8AC3E}">
        <p14:creationId xmlns:p14="http://schemas.microsoft.com/office/powerpoint/2010/main" val="13621154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8" y="5141126"/>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8" y="6014322"/>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3672840" y="177303"/>
            <a:ext cx="4846320" cy="4846320"/>
          </a:xfrm>
          <a:prstGeom prst="ellipse">
            <a:avLst/>
          </a:prstGeom>
          <a:solidFill>
            <a:schemeClr val="bg1">
              <a:lumMod val="95000"/>
            </a:schemeClr>
          </a:solidFill>
        </p:spPr>
        <p:txBody>
          <a:bodyPr>
            <a:normAutofit/>
          </a:bodyPr>
          <a:lstStyle>
            <a:lvl1pPr marL="0" indent="0">
              <a:buNone/>
              <a:defRPr sz="1000"/>
            </a:lvl1pPr>
          </a:lstStyle>
          <a:p>
            <a:r>
              <a:rPr lang="en-US" dirty="0"/>
              <a:t>Click icon to add picture</a:t>
            </a:r>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8729870" y="177303"/>
            <a:ext cx="3462130" cy="484632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77303"/>
            <a:ext cx="3462130" cy="484632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37522" y="5474936"/>
            <a:ext cx="1097280" cy="811326"/>
          </a:xfrm>
          <a:prstGeom prst="rect">
            <a:avLst/>
          </a:prstGeom>
        </p:spPr>
      </p:pic>
    </p:spTree>
    <p:extLst>
      <p:ext uri="{BB962C8B-B14F-4D97-AF65-F5344CB8AC3E}">
        <p14:creationId xmlns:p14="http://schemas.microsoft.com/office/powerpoint/2010/main" val="174008732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1.jpe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4.xml"/><Relationship Id="rId18" Type="http://schemas.openxmlformats.org/officeDocument/2006/relationships/slideLayout" Target="../slideLayouts/slideLayout59.xml"/><Relationship Id="rId26" Type="http://schemas.openxmlformats.org/officeDocument/2006/relationships/slideLayout" Target="../slideLayouts/slideLayout67.xml"/><Relationship Id="rId39" Type="http://schemas.openxmlformats.org/officeDocument/2006/relationships/slideLayout" Target="../slideLayouts/slideLayout80.xml"/><Relationship Id="rId21" Type="http://schemas.openxmlformats.org/officeDocument/2006/relationships/slideLayout" Target="../slideLayouts/slideLayout62.xml"/><Relationship Id="rId34" Type="http://schemas.openxmlformats.org/officeDocument/2006/relationships/slideLayout" Target="../slideLayouts/slideLayout75.xml"/><Relationship Id="rId42" Type="http://schemas.openxmlformats.org/officeDocument/2006/relationships/theme" Target="../theme/theme2.xml"/><Relationship Id="rId7" Type="http://schemas.openxmlformats.org/officeDocument/2006/relationships/slideLayout" Target="../slideLayouts/slideLayout48.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20" Type="http://schemas.openxmlformats.org/officeDocument/2006/relationships/slideLayout" Target="../slideLayouts/slideLayout61.xml"/><Relationship Id="rId29" Type="http://schemas.openxmlformats.org/officeDocument/2006/relationships/slideLayout" Target="../slideLayouts/slideLayout70.xml"/><Relationship Id="rId41" Type="http://schemas.openxmlformats.org/officeDocument/2006/relationships/slideLayout" Target="../slideLayouts/slideLayout82.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24" Type="http://schemas.openxmlformats.org/officeDocument/2006/relationships/slideLayout" Target="../slideLayouts/slideLayout65.xml"/><Relationship Id="rId32" Type="http://schemas.openxmlformats.org/officeDocument/2006/relationships/slideLayout" Target="../slideLayouts/slideLayout73.xml"/><Relationship Id="rId37" Type="http://schemas.openxmlformats.org/officeDocument/2006/relationships/slideLayout" Target="../slideLayouts/slideLayout78.xml"/><Relationship Id="rId40" Type="http://schemas.openxmlformats.org/officeDocument/2006/relationships/slideLayout" Target="../slideLayouts/slideLayout81.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23" Type="http://schemas.openxmlformats.org/officeDocument/2006/relationships/slideLayout" Target="../slideLayouts/slideLayout64.xml"/><Relationship Id="rId28" Type="http://schemas.openxmlformats.org/officeDocument/2006/relationships/slideLayout" Target="../slideLayouts/slideLayout69.xml"/><Relationship Id="rId36" Type="http://schemas.openxmlformats.org/officeDocument/2006/relationships/slideLayout" Target="../slideLayouts/slideLayout77.xml"/><Relationship Id="rId10" Type="http://schemas.openxmlformats.org/officeDocument/2006/relationships/slideLayout" Target="../slideLayouts/slideLayout51.xml"/><Relationship Id="rId19" Type="http://schemas.openxmlformats.org/officeDocument/2006/relationships/slideLayout" Target="../slideLayouts/slideLayout60.xml"/><Relationship Id="rId31" Type="http://schemas.openxmlformats.org/officeDocument/2006/relationships/slideLayout" Target="../slideLayouts/slideLayout72.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 Id="rId22" Type="http://schemas.openxmlformats.org/officeDocument/2006/relationships/slideLayout" Target="../slideLayouts/slideLayout63.xml"/><Relationship Id="rId27" Type="http://schemas.openxmlformats.org/officeDocument/2006/relationships/slideLayout" Target="../slideLayouts/slideLayout68.xml"/><Relationship Id="rId30" Type="http://schemas.openxmlformats.org/officeDocument/2006/relationships/slideLayout" Target="../slideLayouts/slideLayout71.xml"/><Relationship Id="rId35" Type="http://schemas.openxmlformats.org/officeDocument/2006/relationships/slideLayout" Target="../slideLayouts/slideLayout76.xml"/><Relationship Id="rId43" Type="http://schemas.openxmlformats.org/officeDocument/2006/relationships/image" Target="../media/image1.jpeg"/><Relationship Id="rId8" Type="http://schemas.openxmlformats.org/officeDocument/2006/relationships/slideLayout" Target="../slideLayouts/slideLayout49.xml"/><Relationship Id="rId3" Type="http://schemas.openxmlformats.org/officeDocument/2006/relationships/slideLayout" Target="../slideLayouts/slideLayout44.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5" Type="http://schemas.openxmlformats.org/officeDocument/2006/relationships/slideLayout" Target="../slideLayouts/slideLayout66.xml"/><Relationship Id="rId33" Type="http://schemas.openxmlformats.org/officeDocument/2006/relationships/slideLayout" Target="../slideLayouts/slideLayout74.xml"/><Relationship Id="rId38" Type="http://schemas.openxmlformats.org/officeDocument/2006/relationships/slideLayout" Target="../slideLayouts/slideLayout7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838200" y="263895"/>
            <a:ext cx="10515600" cy="83428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841248" y="1645920"/>
            <a:ext cx="10515600" cy="43891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6730EEF5-1B9F-7B27-FD1E-8C29A05E9208}"/>
              </a:ext>
            </a:extLst>
          </p:cNvPr>
          <p:cNvSpPr txBox="1"/>
          <p:nvPr userDrawn="1"/>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userDrawn="1"/>
        </p:nvPicPr>
        <p:blipFill>
          <a:blip r:embed="rId43" cstate="screen">
            <a:extLst>
              <a:ext uri="{28A0092B-C50C-407E-A947-70E740481C1C}">
                <a14:useLocalDpi xmlns:a14="http://schemas.microsoft.com/office/drawing/2010/main"/>
              </a:ext>
            </a:extLst>
          </a:blip>
          <a:stretch>
            <a:fillRect/>
          </a:stretch>
        </p:blipFill>
        <p:spPr>
          <a:xfrm>
            <a:off x="838200" y="6399543"/>
            <a:ext cx="457200" cy="338053"/>
          </a:xfrm>
          <a:prstGeom prst="rect">
            <a:avLst/>
          </a:prstGeom>
        </p:spPr>
      </p:pic>
    </p:spTree>
    <p:extLst>
      <p:ext uri="{BB962C8B-B14F-4D97-AF65-F5344CB8AC3E}">
        <p14:creationId xmlns:p14="http://schemas.microsoft.com/office/powerpoint/2010/main" val="1258867281"/>
      </p:ext>
    </p:extLst>
  </p:cSld>
  <p:clrMap bg1="lt1" tx1="dk1" bg2="lt2" tx2="dk2" accent1="accent1" accent2="accent2" accent3="accent3" accent4="accent4" accent5="accent5" accent6="accent6" hlink="hlink" folHlink="folHlink"/>
  <p:sldLayoutIdLst>
    <p:sldLayoutId id="2147483649" r:id="rId1"/>
    <p:sldLayoutId id="2147483676" r:id="rId2"/>
    <p:sldLayoutId id="2147483657" r:id="rId3"/>
    <p:sldLayoutId id="2147483677" r:id="rId4"/>
    <p:sldLayoutId id="2147483679" r:id="rId5"/>
    <p:sldLayoutId id="2147483680" r:id="rId6"/>
    <p:sldLayoutId id="2147483671" r:id="rId7"/>
    <p:sldLayoutId id="2147483672" r:id="rId8"/>
    <p:sldLayoutId id="2147483681" r:id="rId9"/>
    <p:sldLayoutId id="2147483674" r:id="rId10"/>
    <p:sldLayoutId id="2147483650" r:id="rId11"/>
    <p:sldLayoutId id="2147483690" r:id="rId12"/>
    <p:sldLayoutId id="2147483651" r:id="rId13"/>
    <p:sldLayoutId id="2147483670" r:id="rId14"/>
    <p:sldLayoutId id="2147483659" r:id="rId15"/>
    <p:sldLayoutId id="2147483660" r:id="rId16"/>
    <p:sldLayoutId id="2147483662" r:id="rId17"/>
    <p:sldLayoutId id="2147483661" r:id="rId18"/>
    <p:sldLayoutId id="2147483663" r:id="rId19"/>
    <p:sldLayoutId id="2147483658" r:id="rId20"/>
    <p:sldLayoutId id="2147483664" r:id="rId21"/>
    <p:sldLayoutId id="2147483665" r:id="rId22"/>
    <p:sldLayoutId id="2147483666" r:id="rId23"/>
    <p:sldLayoutId id="2147483667" r:id="rId24"/>
    <p:sldLayoutId id="2147483668" r:id="rId25"/>
    <p:sldLayoutId id="2147483669" r:id="rId26"/>
    <p:sldLayoutId id="2147483652" r:id="rId27"/>
    <p:sldLayoutId id="2147483689" r:id="rId28"/>
    <p:sldLayoutId id="2147483683" r:id="rId29"/>
    <p:sldLayoutId id="2147483684" r:id="rId30"/>
    <p:sldLayoutId id="2147483685" r:id="rId31"/>
    <p:sldLayoutId id="2147483678" r:id="rId32"/>
    <p:sldLayoutId id="2147483653" r:id="rId33"/>
    <p:sldLayoutId id="2147483656" r:id="rId34"/>
    <p:sldLayoutId id="2147483654" r:id="rId35"/>
    <p:sldLayoutId id="2147483655" r:id="rId36"/>
    <p:sldLayoutId id="2147483686" r:id="rId37"/>
    <p:sldLayoutId id="2147483691" r:id="rId38"/>
    <p:sldLayoutId id="2147483692" r:id="rId39"/>
    <p:sldLayoutId id="2147483687" r:id="rId40"/>
    <p:sldLayoutId id="2147483688" r:id="rId41"/>
  </p:sldLayoutIdLst>
  <p:txStyles>
    <p:titleStyle>
      <a:lvl1pPr algn="l" defTabSz="914400" rtl="0" eaLnBrk="1" latinLnBrk="0" hangingPunct="1">
        <a:lnSpc>
          <a:spcPct val="90000"/>
        </a:lnSpc>
        <a:spcBef>
          <a:spcPct val="0"/>
        </a:spcBef>
        <a:buNone/>
        <a:defRPr sz="32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228600" indent="-228600" algn="l" defTabSz="914400" rtl="0" eaLnBrk="1" latinLnBrk="0" hangingPunct="1">
        <a:lnSpc>
          <a:spcPct val="95000"/>
        </a:lnSpc>
        <a:spcBef>
          <a:spcPts val="0"/>
        </a:spcBef>
        <a:spcAft>
          <a:spcPts val="1200"/>
        </a:spcAft>
        <a:buClr>
          <a:schemeClr val="tx2"/>
        </a:buClr>
        <a:buFont typeface="Arial" panose="020B0604020202020204" pitchFamily="34" charset="0"/>
        <a:buChar char="•"/>
        <a:defRPr sz="2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5000"/>
        </a:lnSpc>
        <a:spcBef>
          <a:spcPts val="0"/>
        </a:spcBef>
        <a:spcAft>
          <a:spcPts val="1200"/>
        </a:spcAft>
        <a:buClr>
          <a:schemeClr val="tx2"/>
        </a:buClr>
        <a:buFont typeface="Wingdings" pitchFamily="2" charset="2"/>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5000"/>
        </a:lnSpc>
        <a:spcBef>
          <a:spcPts val="0"/>
        </a:spcBef>
        <a:spcAft>
          <a:spcPts val="1200"/>
        </a:spcAft>
        <a:buClr>
          <a:schemeClr val="tx2"/>
        </a:buClr>
        <a:buFont typeface="System Font Regular"/>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5000"/>
        </a:lnSpc>
        <a:spcBef>
          <a:spcPts val="0"/>
        </a:spcBef>
        <a:spcAft>
          <a:spcPts val="1200"/>
        </a:spcAft>
        <a:buClr>
          <a:schemeClr val="bg2"/>
        </a:buClr>
        <a:buFont typeface="Arial" panose="020B0604020202020204" pitchFamily="34" charset="0"/>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5000"/>
        </a:lnSpc>
        <a:spcBef>
          <a:spcPts val="0"/>
        </a:spcBef>
        <a:spcAft>
          <a:spcPts val="1200"/>
        </a:spcAft>
        <a:buClr>
          <a:schemeClr val="bg2"/>
        </a:buClr>
        <a:buFont typeface="Wingdings" pitchFamily="2" charset="2"/>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838200" y="263896"/>
            <a:ext cx="10515600" cy="83428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841248" y="1645920"/>
            <a:ext cx="10515600" cy="43891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TextBox 3">
            <a:extLst>
              <a:ext uri="{FF2B5EF4-FFF2-40B4-BE49-F238E27FC236}">
                <a16:creationId xmlns:a16="http://schemas.microsoft.com/office/drawing/2014/main" id="{6730EEF5-1B9F-7B27-FD1E-8C29A05E9208}"/>
              </a:ext>
            </a:extLst>
          </p:cNvPr>
          <p:cNvSpPr txBox="1"/>
          <p:nvPr/>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p:nvPicPr>
        <p:blipFill>
          <a:blip r:embed="rId43" cstate="screen">
            <a:extLst>
              <a:ext uri="{28A0092B-C50C-407E-A947-70E740481C1C}">
                <a14:useLocalDpi xmlns:a14="http://schemas.microsoft.com/office/drawing/2010/main"/>
              </a:ext>
            </a:extLst>
          </a:blip>
          <a:stretch>
            <a:fillRect/>
          </a:stretch>
        </p:blipFill>
        <p:spPr>
          <a:xfrm>
            <a:off x="838200" y="6399544"/>
            <a:ext cx="457200" cy="338053"/>
          </a:xfrm>
          <a:prstGeom prst="rect">
            <a:avLst/>
          </a:prstGeom>
        </p:spPr>
      </p:pic>
    </p:spTree>
    <p:extLst>
      <p:ext uri="{BB962C8B-B14F-4D97-AF65-F5344CB8AC3E}">
        <p14:creationId xmlns:p14="http://schemas.microsoft.com/office/powerpoint/2010/main" val="1344792581"/>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 id="2147483708" r:id="rId15"/>
    <p:sldLayoutId id="2147483709" r:id="rId16"/>
    <p:sldLayoutId id="2147483710" r:id="rId17"/>
    <p:sldLayoutId id="2147483711" r:id="rId18"/>
    <p:sldLayoutId id="2147483712" r:id="rId19"/>
    <p:sldLayoutId id="2147483713" r:id="rId20"/>
    <p:sldLayoutId id="2147483714" r:id="rId21"/>
    <p:sldLayoutId id="2147483715" r:id="rId22"/>
    <p:sldLayoutId id="2147483716" r:id="rId23"/>
    <p:sldLayoutId id="2147483717" r:id="rId24"/>
    <p:sldLayoutId id="2147483718" r:id="rId25"/>
    <p:sldLayoutId id="2147483719" r:id="rId26"/>
    <p:sldLayoutId id="2147483720" r:id="rId27"/>
    <p:sldLayoutId id="2147483721" r:id="rId28"/>
    <p:sldLayoutId id="2147483722" r:id="rId29"/>
    <p:sldLayoutId id="2147483723" r:id="rId30"/>
    <p:sldLayoutId id="2147483724" r:id="rId31"/>
    <p:sldLayoutId id="2147483725" r:id="rId32"/>
    <p:sldLayoutId id="2147483726" r:id="rId33"/>
    <p:sldLayoutId id="2147483727" r:id="rId34"/>
    <p:sldLayoutId id="2147483728" r:id="rId35"/>
    <p:sldLayoutId id="2147483729" r:id="rId36"/>
    <p:sldLayoutId id="2147483730" r:id="rId37"/>
    <p:sldLayoutId id="2147483731" r:id="rId38"/>
    <p:sldLayoutId id="2147483732" r:id="rId39"/>
    <p:sldLayoutId id="2147483733" r:id="rId40"/>
    <p:sldLayoutId id="2147483734" r:id="rId41"/>
  </p:sldLayoutIdLst>
  <p:txStyles>
    <p:titleStyle>
      <a:lvl1pPr algn="l" defTabSz="914377" rtl="0" eaLnBrk="1" latinLnBrk="0" hangingPunct="1">
        <a:lnSpc>
          <a:spcPct val="90000"/>
        </a:lnSpc>
        <a:spcBef>
          <a:spcPct val="0"/>
        </a:spcBef>
        <a:buNone/>
        <a:defRPr sz="32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228594" indent="-228594" algn="l" defTabSz="914377" rtl="0" eaLnBrk="1" latinLnBrk="0" hangingPunct="1">
        <a:lnSpc>
          <a:spcPct val="95000"/>
        </a:lnSpc>
        <a:spcBef>
          <a:spcPts val="0"/>
        </a:spcBef>
        <a:spcAft>
          <a:spcPts val="1200"/>
        </a:spcAft>
        <a:buClr>
          <a:schemeClr val="tx2"/>
        </a:buClr>
        <a:buFont typeface="Arial" panose="020B0604020202020204" pitchFamily="34" charset="0"/>
        <a:buChar char="•"/>
        <a:defRPr sz="2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783" indent="-228594" algn="l" defTabSz="914377" rtl="0" eaLnBrk="1" latinLnBrk="0" hangingPunct="1">
        <a:lnSpc>
          <a:spcPct val="95000"/>
        </a:lnSpc>
        <a:spcBef>
          <a:spcPts val="0"/>
        </a:spcBef>
        <a:spcAft>
          <a:spcPts val="1200"/>
        </a:spcAft>
        <a:buClr>
          <a:schemeClr val="tx2"/>
        </a:buClr>
        <a:buFont typeface="Wingdings" pitchFamily="2" charset="2"/>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2971" indent="-228594" algn="l" defTabSz="914377" rtl="0" eaLnBrk="1" latinLnBrk="0" hangingPunct="1">
        <a:lnSpc>
          <a:spcPct val="95000"/>
        </a:lnSpc>
        <a:spcBef>
          <a:spcPts val="0"/>
        </a:spcBef>
        <a:spcAft>
          <a:spcPts val="1200"/>
        </a:spcAft>
        <a:buClr>
          <a:schemeClr val="tx2"/>
        </a:buClr>
        <a:buFont typeface="System Font Regular"/>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160" indent="-228594" algn="l" defTabSz="914377" rtl="0" eaLnBrk="1" latinLnBrk="0" hangingPunct="1">
        <a:lnSpc>
          <a:spcPct val="95000"/>
        </a:lnSpc>
        <a:spcBef>
          <a:spcPts val="0"/>
        </a:spcBef>
        <a:spcAft>
          <a:spcPts val="1200"/>
        </a:spcAft>
        <a:buClr>
          <a:schemeClr val="bg2"/>
        </a:buClr>
        <a:buFont typeface="Arial" panose="020B0604020202020204" pitchFamily="34" charset="0"/>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349" indent="-228594" algn="l" defTabSz="914377" rtl="0" eaLnBrk="1" latinLnBrk="0" hangingPunct="1">
        <a:lnSpc>
          <a:spcPct val="95000"/>
        </a:lnSpc>
        <a:spcBef>
          <a:spcPts val="0"/>
        </a:spcBef>
        <a:spcAft>
          <a:spcPts val="1200"/>
        </a:spcAft>
        <a:buClr>
          <a:schemeClr val="bg2"/>
        </a:buClr>
        <a:buFont typeface="Wingdings" pitchFamily="2" charset="2"/>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8.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8.xml"/></Relationships>
</file>

<file path=ppt/slides/_rels/slide18.xml.rels><?xml version="1.0" encoding="UTF-8" standalone="yes"?>
<Relationships xmlns="http://schemas.openxmlformats.org/package/2006/relationships"><Relationship Id="rId3" Type="http://schemas.openxmlformats.org/officeDocument/2006/relationships/image" Target="../media/image51.jpeg"/><Relationship Id="rId7" Type="http://schemas.openxmlformats.org/officeDocument/2006/relationships/image" Target="../media/image55.jpeg"/><Relationship Id="rId2" Type="http://schemas.openxmlformats.org/officeDocument/2006/relationships/notesSlide" Target="../notesSlides/notesSlide5.xml"/><Relationship Id="rId1" Type="http://schemas.openxmlformats.org/officeDocument/2006/relationships/slideLayout" Target="../slideLayouts/slideLayout76.xml"/><Relationship Id="rId6" Type="http://schemas.openxmlformats.org/officeDocument/2006/relationships/image" Target="../media/image54.jpeg"/><Relationship Id="rId5" Type="http://schemas.openxmlformats.org/officeDocument/2006/relationships/image" Target="../media/image53.jpeg"/><Relationship Id="rId4" Type="http://schemas.openxmlformats.org/officeDocument/2006/relationships/image" Target="../media/image52.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20.xml.rels><?xml version="1.0" encoding="UTF-8" standalone="yes"?>
<Relationships xmlns="http://schemas.openxmlformats.org/package/2006/relationships"><Relationship Id="rId2" Type="http://schemas.openxmlformats.org/officeDocument/2006/relationships/image" Target="../media/image56.jpeg"/><Relationship Id="rId1" Type="http://schemas.openxmlformats.org/officeDocument/2006/relationships/slideLayout" Target="../slideLayouts/slideLayout71.xml"/></Relationships>
</file>

<file path=ppt/slides/_rels/slide21.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9.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2.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52.xml"/></Relationships>
</file>

<file path=ppt/slides/_rels/slide23.xml.rels><?xml version="1.0" encoding="UTF-8" standalone="yes"?>
<Relationships xmlns="http://schemas.openxmlformats.org/package/2006/relationships"><Relationship Id="rId3" Type="http://schemas.openxmlformats.org/officeDocument/2006/relationships/image" Target="../media/image62.svg"/><Relationship Id="rId2" Type="http://schemas.openxmlformats.org/officeDocument/2006/relationships/hyperlink" Target="https://www.careeronestop.org/Toolkit/Skills/skills-matcher.aspx" TargetMode="External"/><Relationship Id="rId1" Type="http://schemas.openxmlformats.org/officeDocument/2006/relationships/slideLayout" Target="../slideLayouts/slideLayout28.xml"/></Relationships>
</file>

<file path=ppt/slides/_rels/slide3.xml.rels><?xml version="1.0" encoding="UTF-8" standalone="yes"?>
<Relationships xmlns="http://schemas.openxmlformats.org/package/2006/relationships"><Relationship Id="rId8" Type="http://schemas.openxmlformats.org/officeDocument/2006/relationships/image" Target="../media/image35.svg"/><Relationship Id="rId3" Type="http://schemas.openxmlformats.org/officeDocument/2006/relationships/image" Target="../media/image30.svg"/><Relationship Id="rId7" Type="http://schemas.openxmlformats.org/officeDocument/2006/relationships/image" Target="../media/image34.svg"/><Relationship Id="rId12" Type="http://schemas.openxmlformats.org/officeDocument/2006/relationships/image" Target="../media/image39.svg"/><Relationship Id="rId2" Type="http://schemas.openxmlformats.org/officeDocument/2006/relationships/hyperlink" Target="https://cdn.ymaws.com/naaweb.org/resource/collection/F3611BAF-0B62-42F9-9A26-C376BF35104F/NAA_Core_Knowledge_Skills_Competencies_for_OST_Professionals_rev2023.pdf" TargetMode="External"/><Relationship Id="rId1" Type="http://schemas.openxmlformats.org/officeDocument/2006/relationships/slideLayout" Target="../slideLayouts/slideLayout52.xml"/><Relationship Id="rId6" Type="http://schemas.openxmlformats.org/officeDocument/2006/relationships/image" Target="../media/image33.svg"/><Relationship Id="rId11" Type="http://schemas.openxmlformats.org/officeDocument/2006/relationships/image" Target="../media/image38.svg"/><Relationship Id="rId5" Type="http://schemas.openxmlformats.org/officeDocument/2006/relationships/image" Target="../media/image32.svg"/><Relationship Id="rId10" Type="http://schemas.openxmlformats.org/officeDocument/2006/relationships/image" Target="../media/image37.svg"/><Relationship Id="rId4" Type="http://schemas.openxmlformats.org/officeDocument/2006/relationships/image" Target="../media/image31.svg"/><Relationship Id="rId9" Type="http://schemas.openxmlformats.org/officeDocument/2006/relationships/image" Target="../media/image36.svg"/></Relationships>
</file>

<file path=ppt/slides/_rels/slide4.xml.rels><?xml version="1.0" encoding="UTF-8" standalone="yes"?>
<Relationships xmlns="http://schemas.openxmlformats.org/package/2006/relationships"><Relationship Id="rId8" Type="http://schemas.openxmlformats.org/officeDocument/2006/relationships/image" Target="../media/image45.svg"/><Relationship Id="rId3" Type="http://schemas.openxmlformats.org/officeDocument/2006/relationships/image" Target="../media/image40.svg"/><Relationship Id="rId7" Type="http://schemas.openxmlformats.org/officeDocument/2006/relationships/image" Target="../media/image44.svg"/><Relationship Id="rId2" Type="http://schemas.openxmlformats.org/officeDocument/2006/relationships/hyperlink" Target="https://niwl.fhi360.org/what-is-the-youth-development-practitioner-apprenticeship/" TargetMode="External"/><Relationship Id="rId1" Type="http://schemas.openxmlformats.org/officeDocument/2006/relationships/slideLayout" Target="../slideLayouts/slideLayout52.xml"/><Relationship Id="rId6" Type="http://schemas.openxmlformats.org/officeDocument/2006/relationships/image" Target="../media/image43.svg"/><Relationship Id="rId11" Type="http://schemas.openxmlformats.org/officeDocument/2006/relationships/image" Target="../media/image48.svg"/><Relationship Id="rId5" Type="http://schemas.openxmlformats.org/officeDocument/2006/relationships/image" Target="../media/image42.svg"/><Relationship Id="rId10" Type="http://schemas.openxmlformats.org/officeDocument/2006/relationships/image" Target="../media/image47.svg"/><Relationship Id="rId4" Type="http://schemas.openxmlformats.org/officeDocument/2006/relationships/image" Target="../media/image41.svg"/><Relationship Id="rId9" Type="http://schemas.openxmlformats.org/officeDocument/2006/relationships/image" Target="../media/image46.svg"/></Relationships>
</file>

<file path=ppt/slides/_rels/slide5.xml.rels><?xml version="1.0" encoding="UTF-8" standalone="yes"?>
<Relationships xmlns="http://schemas.openxmlformats.org/package/2006/relationships"><Relationship Id="rId3" Type="http://schemas.openxmlformats.org/officeDocument/2006/relationships/image" Target="../media/image46.svg"/><Relationship Id="rId2" Type="http://schemas.openxmlformats.org/officeDocument/2006/relationships/image" Target="../media/image30.svg"/><Relationship Id="rId1" Type="http://schemas.openxmlformats.org/officeDocument/2006/relationships/slideLayout" Target="../slideLayouts/slideLayout7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53.xml"/><Relationship Id="rId1" Type="http://schemas.openxmlformats.org/officeDocument/2006/relationships/video" Target="https://www.youtube.com/embed/RyPYXV7lcD0?feature=oembed" TargetMode="External"/><Relationship Id="rId4" Type="http://schemas.openxmlformats.org/officeDocument/2006/relationships/image" Target="../media/image49.jpeg"/></Relationships>
</file>

<file path=ppt/slides/_rels/slide8.xml.rels><?xml version="1.0" encoding="UTF-8" standalone="yes"?>
<Relationships xmlns="http://schemas.openxmlformats.org/package/2006/relationships"><Relationship Id="rId3" Type="http://schemas.openxmlformats.org/officeDocument/2006/relationships/hyperlink" Target="https://www.canada.ca/en/services/jobs/training/initiatives/skills-success.html" TargetMode="External"/><Relationship Id="rId2" Type="http://schemas.openxmlformats.org/officeDocument/2006/relationships/notesSlide" Target="../notesSlides/notesSlide2.xml"/><Relationship Id="rId1" Type="http://schemas.openxmlformats.org/officeDocument/2006/relationships/slideLayout" Target="../slideLayouts/slideLayout71.xml"/><Relationship Id="rId4" Type="http://schemas.openxmlformats.org/officeDocument/2006/relationships/image" Target="../media/image5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0F87B-64F5-0588-5766-BB537A6A91A5}"/>
              </a:ext>
            </a:extLst>
          </p:cNvPr>
          <p:cNvSpPr>
            <a:spLocks noGrp="1"/>
          </p:cNvSpPr>
          <p:nvPr>
            <p:ph type="ctrTitle"/>
          </p:nvPr>
        </p:nvSpPr>
        <p:spPr/>
        <p:txBody>
          <a:bodyPr>
            <a:normAutofit/>
          </a:bodyPr>
          <a:lstStyle/>
          <a:p>
            <a:r>
              <a:rPr lang="en-US" sz="4000" dirty="0"/>
              <a:t>4.1: Skills for Success</a:t>
            </a:r>
          </a:p>
        </p:txBody>
      </p:sp>
      <p:sp>
        <p:nvSpPr>
          <p:cNvPr id="3" name="Subtitle 2">
            <a:extLst>
              <a:ext uri="{FF2B5EF4-FFF2-40B4-BE49-F238E27FC236}">
                <a16:creationId xmlns:a16="http://schemas.microsoft.com/office/drawing/2014/main" id="{EFF6BABF-6BD6-34C6-8A14-037766BAE839}"/>
              </a:ext>
            </a:extLst>
          </p:cNvPr>
          <p:cNvSpPr>
            <a:spLocks noGrp="1"/>
          </p:cNvSpPr>
          <p:nvPr>
            <p:ph type="subTitle" idx="1"/>
          </p:nvPr>
        </p:nvSpPr>
        <p:spPr/>
        <p:txBody>
          <a:bodyPr/>
          <a:lstStyle/>
          <a:p>
            <a:r>
              <a:rPr lang="en-US" dirty="0"/>
              <a:t>Youth Development Practitioner Pre-Apprenticeship</a:t>
            </a:r>
          </a:p>
        </p:txBody>
      </p:sp>
      <p:pic>
        <p:nvPicPr>
          <p:cNvPr id="5" name="Picture 4" descr="A black and white sign with white text&#10;&#10;AI-generated content may be incorrect.">
            <a:extLst>
              <a:ext uri="{FF2B5EF4-FFF2-40B4-BE49-F238E27FC236}">
                <a16:creationId xmlns:a16="http://schemas.microsoft.com/office/drawing/2014/main" id="{EC70A0C6-DFB2-8E67-4D63-DC531655049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246855" y="466018"/>
            <a:ext cx="2418629" cy="1021588"/>
          </a:xfrm>
          <a:prstGeom prst="rect">
            <a:avLst/>
          </a:prstGeom>
        </p:spPr>
      </p:pic>
    </p:spTree>
    <p:extLst>
      <p:ext uri="{BB962C8B-B14F-4D97-AF65-F5344CB8AC3E}">
        <p14:creationId xmlns:p14="http://schemas.microsoft.com/office/powerpoint/2010/main" val="29329236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D36818-7D3B-D47E-4B5E-E279A8E3B978}"/>
              </a:ext>
            </a:extLst>
          </p:cNvPr>
          <p:cNvSpPr>
            <a:spLocks noGrp="1"/>
          </p:cNvSpPr>
          <p:nvPr>
            <p:ph type="title"/>
          </p:nvPr>
        </p:nvSpPr>
        <p:spPr/>
        <p:txBody>
          <a:bodyPr/>
          <a:lstStyle/>
          <a:p>
            <a:r>
              <a:rPr lang="en-US" dirty="0"/>
              <a:t>Collaboration</a:t>
            </a:r>
          </a:p>
        </p:txBody>
      </p:sp>
      <p:sp>
        <p:nvSpPr>
          <p:cNvPr id="4" name="Content Placeholder 3">
            <a:extLst>
              <a:ext uri="{FF2B5EF4-FFF2-40B4-BE49-F238E27FC236}">
                <a16:creationId xmlns:a16="http://schemas.microsoft.com/office/drawing/2014/main" id="{A7E19BC6-3465-4F2F-82AC-439623DA4C6D}"/>
              </a:ext>
            </a:extLst>
          </p:cNvPr>
          <p:cNvSpPr>
            <a:spLocks noGrp="1"/>
          </p:cNvSpPr>
          <p:nvPr>
            <p:ph sz="half" idx="2"/>
          </p:nvPr>
        </p:nvSpPr>
        <p:spPr/>
        <p:txBody>
          <a:bodyPr/>
          <a:lstStyle/>
          <a:p>
            <a:r>
              <a:rPr lang="en-US" b="0" i="0" dirty="0">
                <a:solidFill>
                  <a:srgbClr val="333333"/>
                </a:solidFill>
                <a:effectLst/>
                <a:latin typeface="Noto Sans" panose="020B0502040504020204" pitchFamily="34" charset="0"/>
              </a:rPr>
              <a:t>Your ability to contribute and support others to achieve a common goal</a:t>
            </a:r>
          </a:p>
          <a:p>
            <a:r>
              <a:rPr lang="en-US" b="1" dirty="0">
                <a:solidFill>
                  <a:schemeClr val="tx2"/>
                </a:solidFill>
              </a:rPr>
              <a:t>Example: </a:t>
            </a:r>
            <a:r>
              <a:rPr lang="en-US" dirty="0">
                <a:solidFill>
                  <a:srgbClr val="333333"/>
                </a:solidFill>
              </a:rPr>
              <a:t>Providing support to a team member to finish a project</a:t>
            </a:r>
          </a:p>
          <a:p>
            <a:r>
              <a:rPr lang="en-US" b="1" dirty="0">
                <a:solidFill>
                  <a:schemeClr val="tx2"/>
                </a:solidFill>
              </a:rPr>
              <a:t>Why it matters: </a:t>
            </a:r>
            <a:r>
              <a:rPr lang="en-US" dirty="0">
                <a:solidFill>
                  <a:srgbClr val="333333"/>
                </a:solidFill>
              </a:rPr>
              <a:t>M</a:t>
            </a:r>
            <a:r>
              <a:rPr lang="en-US" b="0" i="0" dirty="0">
                <a:solidFill>
                  <a:srgbClr val="333333"/>
                </a:solidFill>
                <a:effectLst/>
                <a:latin typeface="Noto Sans" panose="020B0502040504020204" pitchFamily="34" charset="0"/>
              </a:rPr>
              <a:t>any jobs require you to work with others from different backgrounds and cultures to complete tasks and solve problems. It is important to be able to work respectfully with people who have different professions, experiences, cultures, and backgrounds</a:t>
            </a:r>
            <a:endParaRPr lang="en-US" dirty="0"/>
          </a:p>
          <a:p>
            <a:endParaRPr lang="en-US" dirty="0"/>
          </a:p>
        </p:txBody>
      </p:sp>
      <p:sp>
        <p:nvSpPr>
          <p:cNvPr id="5" name="Content Placeholder 10">
            <a:extLst>
              <a:ext uri="{FF2B5EF4-FFF2-40B4-BE49-F238E27FC236}">
                <a16:creationId xmlns:a16="http://schemas.microsoft.com/office/drawing/2014/main" id="{3CF4BEA4-FEE3-A151-9D20-CA4F3B4BBF0D}"/>
              </a:ext>
            </a:extLst>
          </p:cNvPr>
          <p:cNvSpPr>
            <a:spLocks noGrp="1"/>
          </p:cNvSpPr>
          <p:nvPr>
            <p:ph sz="half" idx="1"/>
          </p:nvPr>
        </p:nvSpPr>
        <p:spPr>
          <a:xfrm>
            <a:off x="838200" y="1737785"/>
            <a:ext cx="5181600" cy="4387849"/>
          </a:xfrm>
          <a:solidFill>
            <a:schemeClr val="accent2"/>
          </a:solidFill>
        </p:spPr>
        <p:txBody>
          <a:bodyPr anchor="ctr">
            <a:normAutofit/>
          </a:bodyPr>
          <a:lstStyle/>
          <a:p>
            <a:pPr marL="0" indent="0" algn="ctr">
              <a:buNone/>
            </a:pPr>
            <a:r>
              <a:rPr lang="en-US" sz="2667" b="1" dirty="0">
                <a:solidFill>
                  <a:schemeClr val="bg1"/>
                </a:solidFill>
              </a:rPr>
              <a:t>How have you used </a:t>
            </a:r>
          </a:p>
          <a:p>
            <a:pPr marL="0" indent="0" algn="ctr">
              <a:buNone/>
            </a:pPr>
            <a:r>
              <a:rPr lang="en-US" sz="2667" b="1" dirty="0">
                <a:solidFill>
                  <a:schemeClr val="bg1"/>
                </a:solidFill>
              </a:rPr>
              <a:t>this skill before?</a:t>
            </a:r>
          </a:p>
        </p:txBody>
      </p:sp>
    </p:spTree>
    <p:extLst>
      <p:ext uri="{BB962C8B-B14F-4D97-AF65-F5344CB8AC3E}">
        <p14:creationId xmlns:p14="http://schemas.microsoft.com/office/powerpoint/2010/main" val="77801617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A5EF89-2587-257D-9B78-CAE6AF62489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B822B83-4A49-15FD-E2BE-16FA2210A534}"/>
              </a:ext>
            </a:extLst>
          </p:cNvPr>
          <p:cNvSpPr>
            <a:spLocks noGrp="1"/>
          </p:cNvSpPr>
          <p:nvPr>
            <p:ph type="title"/>
          </p:nvPr>
        </p:nvSpPr>
        <p:spPr/>
        <p:txBody>
          <a:bodyPr/>
          <a:lstStyle/>
          <a:p>
            <a:r>
              <a:rPr lang="en-US" dirty="0"/>
              <a:t>Communication</a:t>
            </a:r>
          </a:p>
        </p:txBody>
      </p:sp>
      <p:sp>
        <p:nvSpPr>
          <p:cNvPr id="3" name="Content Placeholder 2">
            <a:extLst>
              <a:ext uri="{FF2B5EF4-FFF2-40B4-BE49-F238E27FC236}">
                <a16:creationId xmlns:a16="http://schemas.microsoft.com/office/drawing/2014/main" id="{B290DD4E-AFD1-91B4-6842-6BD4BB33647C}"/>
              </a:ext>
            </a:extLst>
          </p:cNvPr>
          <p:cNvSpPr>
            <a:spLocks noGrp="1"/>
          </p:cNvSpPr>
          <p:nvPr>
            <p:ph sz="half" idx="1"/>
          </p:nvPr>
        </p:nvSpPr>
        <p:spPr/>
        <p:txBody>
          <a:bodyPr>
            <a:normAutofit lnSpcReduction="10000"/>
          </a:bodyPr>
          <a:lstStyle/>
          <a:p>
            <a:r>
              <a:rPr lang="en-US" b="0" i="0" dirty="0">
                <a:solidFill>
                  <a:srgbClr val="333333"/>
                </a:solidFill>
                <a:effectLst/>
                <a:latin typeface="Noto Sans" panose="020B0502040504020204" pitchFamily="34" charset="0"/>
              </a:rPr>
              <a:t>Your ability to receive, understand, consider, and share information and ideas through speaking, listening, and interacting with others</a:t>
            </a:r>
          </a:p>
          <a:p>
            <a:r>
              <a:rPr lang="en-US" b="1" dirty="0">
                <a:solidFill>
                  <a:srgbClr val="FF0000"/>
                </a:solidFill>
              </a:rPr>
              <a:t>Example: </a:t>
            </a:r>
            <a:r>
              <a:rPr lang="en-US" dirty="0"/>
              <a:t>Listening and responding to customer questions</a:t>
            </a:r>
          </a:p>
          <a:p>
            <a:r>
              <a:rPr lang="en-US" b="1" dirty="0">
                <a:solidFill>
                  <a:srgbClr val="FF0000"/>
                </a:solidFill>
              </a:rPr>
              <a:t>Why it matters: </a:t>
            </a:r>
            <a:r>
              <a:rPr lang="en-US" dirty="0"/>
              <a:t>In all jobs, communication skills are important for developing good working relationships with co-workers and clients, work effectively in a team, understand a variety of viewpoints, and to gather and share information while problem solving – whether at work or in your daily life</a:t>
            </a:r>
            <a:endParaRPr lang="en-US" b="0" i="0" dirty="0">
              <a:solidFill>
                <a:srgbClr val="333333"/>
              </a:solidFill>
              <a:effectLst/>
              <a:latin typeface="Noto Sans" panose="020B0502040504020204" pitchFamily="34" charset="0"/>
            </a:endParaRPr>
          </a:p>
        </p:txBody>
      </p:sp>
      <p:sp>
        <p:nvSpPr>
          <p:cNvPr id="11" name="Content Placeholder 10">
            <a:extLst>
              <a:ext uri="{FF2B5EF4-FFF2-40B4-BE49-F238E27FC236}">
                <a16:creationId xmlns:a16="http://schemas.microsoft.com/office/drawing/2014/main" id="{08E752C0-5B18-06E3-79DD-E4047D2F9692}"/>
              </a:ext>
            </a:extLst>
          </p:cNvPr>
          <p:cNvSpPr>
            <a:spLocks noGrp="1"/>
          </p:cNvSpPr>
          <p:nvPr>
            <p:ph sz="half" idx="2"/>
          </p:nvPr>
        </p:nvSpPr>
        <p:spPr>
          <a:solidFill>
            <a:schemeClr val="accent3"/>
          </a:solidFill>
        </p:spPr>
        <p:txBody>
          <a:bodyPr anchor="ctr">
            <a:normAutofit lnSpcReduction="10000"/>
          </a:bodyPr>
          <a:lstStyle/>
          <a:p>
            <a:pPr marL="0" indent="0" algn="ctr">
              <a:buNone/>
            </a:pPr>
            <a:r>
              <a:rPr lang="en-US" sz="2667" b="1" dirty="0">
                <a:solidFill>
                  <a:schemeClr val="bg1"/>
                </a:solidFill>
              </a:rPr>
              <a:t>How have you used </a:t>
            </a:r>
          </a:p>
          <a:p>
            <a:pPr marL="0" indent="0" algn="ctr">
              <a:buNone/>
            </a:pPr>
            <a:r>
              <a:rPr lang="en-US" sz="2667" b="1" dirty="0">
                <a:solidFill>
                  <a:schemeClr val="bg1"/>
                </a:solidFill>
              </a:rPr>
              <a:t>this skill before?</a:t>
            </a:r>
          </a:p>
        </p:txBody>
      </p:sp>
    </p:spTree>
    <p:extLst>
      <p:ext uri="{BB962C8B-B14F-4D97-AF65-F5344CB8AC3E}">
        <p14:creationId xmlns:p14="http://schemas.microsoft.com/office/powerpoint/2010/main" val="96904465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340E86-8224-B9F0-4369-A1973572F52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FA5C28B-95BD-05C8-4CAB-B0952CA36EAB}"/>
              </a:ext>
            </a:extLst>
          </p:cNvPr>
          <p:cNvSpPr>
            <a:spLocks noGrp="1"/>
          </p:cNvSpPr>
          <p:nvPr>
            <p:ph type="title"/>
          </p:nvPr>
        </p:nvSpPr>
        <p:spPr/>
        <p:txBody>
          <a:bodyPr/>
          <a:lstStyle/>
          <a:p>
            <a:r>
              <a:rPr lang="en-US" dirty="0"/>
              <a:t>Creativity and innovation</a:t>
            </a:r>
          </a:p>
        </p:txBody>
      </p:sp>
      <p:sp>
        <p:nvSpPr>
          <p:cNvPr id="4" name="Content Placeholder 3">
            <a:extLst>
              <a:ext uri="{FF2B5EF4-FFF2-40B4-BE49-F238E27FC236}">
                <a16:creationId xmlns:a16="http://schemas.microsoft.com/office/drawing/2014/main" id="{01A3A843-E00D-EFFD-8D12-89C8C1878E99}"/>
              </a:ext>
            </a:extLst>
          </p:cNvPr>
          <p:cNvSpPr>
            <a:spLocks noGrp="1"/>
          </p:cNvSpPr>
          <p:nvPr>
            <p:ph sz="half" idx="2"/>
          </p:nvPr>
        </p:nvSpPr>
        <p:spPr>
          <a:xfrm>
            <a:off x="6172200" y="1737359"/>
            <a:ext cx="5181600" cy="4463143"/>
          </a:xfrm>
        </p:spPr>
        <p:txBody>
          <a:bodyPr>
            <a:normAutofit lnSpcReduction="10000"/>
          </a:bodyPr>
          <a:lstStyle/>
          <a:p>
            <a:r>
              <a:rPr lang="en-US" b="0" i="0" dirty="0">
                <a:solidFill>
                  <a:srgbClr val="333333"/>
                </a:solidFill>
                <a:effectLst/>
                <a:latin typeface="Noto Sans" panose="020B0502040504020204" pitchFamily="34" charset="0"/>
              </a:rPr>
              <a:t>Your ability to imagine, develop, express, encourage, and apply ideas in ways that are novel, unexpected, or challenge existing methods and norms</a:t>
            </a:r>
          </a:p>
          <a:p>
            <a:r>
              <a:rPr lang="en-US" b="1" dirty="0">
                <a:solidFill>
                  <a:schemeClr val="tx2"/>
                </a:solidFill>
              </a:rPr>
              <a:t>Example: </a:t>
            </a:r>
            <a:r>
              <a:rPr lang="en-US" dirty="0">
                <a:solidFill>
                  <a:srgbClr val="333333"/>
                </a:solidFill>
              </a:rPr>
              <a:t>Developing a new way to deliver service more efficiently</a:t>
            </a:r>
          </a:p>
          <a:p>
            <a:r>
              <a:rPr lang="en-US" b="1" dirty="0">
                <a:solidFill>
                  <a:schemeClr val="tx2"/>
                </a:solidFill>
              </a:rPr>
              <a:t>Why it matters: </a:t>
            </a:r>
            <a:r>
              <a:rPr lang="en-US" dirty="0"/>
              <a:t>These skills </a:t>
            </a:r>
            <a:r>
              <a:rPr lang="en-US" dirty="0">
                <a:solidFill>
                  <a:srgbClr val="333333"/>
                </a:solidFill>
              </a:rPr>
              <a:t>help you come up with new, unique, or “outside the box” ideas. They also help you approach something differently than in the past, both at work and outside work. A curious mindset that finds inspiration from a broad range of experiences and perspectives helps develop creativity and innovation skills</a:t>
            </a:r>
            <a:endParaRPr lang="en-US" dirty="0"/>
          </a:p>
        </p:txBody>
      </p:sp>
      <p:sp>
        <p:nvSpPr>
          <p:cNvPr id="5" name="Content Placeholder 10">
            <a:extLst>
              <a:ext uri="{FF2B5EF4-FFF2-40B4-BE49-F238E27FC236}">
                <a16:creationId xmlns:a16="http://schemas.microsoft.com/office/drawing/2014/main" id="{4CE65F69-F177-01AC-64D0-7AC655DEE4D8}"/>
              </a:ext>
            </a:extLst>
          </p:cNvPr>
          <p:cNvSpPr>
            <a:spLocks noGrp="1"/>
          </p:cNvSpPr>
          <p:nvPr>
            <p:ph sz="half" idx="1"/>
          </p:nvPr>
        </p:nvSpPr>
        <p:spPr>
          <a:xfrm>
            <a:off x="838200" y="1737785"/>
            <a:ext cx="5181600" cy="4387849"/>
          </a:xfrm>
          <a:solidFill>
            <a:schemeClr val="tx1">
              <a:lumMod val="50000"/>
              <a:lumOff val="50000"/>
            </a:schemeClr>
          </a:solidFill>
        </p:spPr>
        <p:txBody>
          <a:bodyPr anchor="ctr">
            <a:normAutofit lnSpcReduction="10000"/>
          </a:bodyPr>
          <a:lstStyle/>
          <a:p>
            <a:pPr marL="0" indent="0" algn="ctr">
              <a:buNone/>
            </a:pPr>
            <a:r>
              <a:rPr lang="en-US" sz="2667" b="1" dirty="0">
                <a:solidFill>
                  <a:schemeClr val="bg1"/>
                </a:solidFill>
              </a:rPr>
              <a:t>How have you used </a:t>
            </a:r>
          </a:p>
          <a:p>
            <a:pPr marL="0" indent="0" algn="ctr">
              <a:buNone/>
            </a:pPr>
            <a:r>
              <a:rPr lang="en-US" sz="2667" b="1" dirty="0">
                <a:solidFill>
                  <a:schemeClr val="bg1"/>
                </a:solidFill>
              </a:rPr>
              <a:t>this skill before?</a:t>
            </a:r>
          </a:p>
        </p:txBody>
      </p:sp>
    </p:spTree>
    <p:extLst>
      <p:ext uri="{BB962C8B-B14F-4D97-AF65-F5344CB8AC3E}">
        <p14:creationId xmlns:p14="http://schemas.microsoft.com/office/powerpoint/2010/main" val="32812656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BB916B-C467-1547-FE1B-4ACED9C2F65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1CDA37E-3910-24EF-2C28-6AFD07469561}"/>
              </a:ext>
            </a:extLst>
          </p:cNvPr>
          <p:cNvSpPr>
            <a:spLocks noGrp="1"/>
          </p:cNvSpPr>
          <p:nvPr>
            <p:ph type="title"/>
          </p:nvPr>
        </p:nvSpPr>
        <p:spPr/>
        <p:txBody>
          <a:bodyPr/>
          <a:lstStyle/>
          <a:p>
            <a:r>
              <a:rPr lang="en-US" dirty="0"/>
              <a:t>Digital</a:t>
            </a:r>
          </a:p>
        </p:txBody>
      </p:sp>
      <p:sp>
        <p:nvSpPr>
          <p:cNvPr id="3" name="Content Placeholder 2">
            <a:extLst>
              <a:ext uri="{FF2B5EF4-FFF2-40B4-BE49-F238E27FC236}">
                <a16:creationId xmlns:a16="http://schemas.microsoft.com/office/drawing/2014/main" id="{C557B9AA-E136-3707-6B6D-1A8BFBD094E8}"/>
              </a:ext>
            </a:extLst>
          </p:cNvPr>
          <p:cNvSpPr>
            <a:spLocks noGrp="1"/>
          </p:cNvSpPr>
          <p:nvPr>
            <p:ph sz="half" idx="1"/>
          </p:nvPr>
        </p:nvSpPr>
        <p:spPr/>
        <p:txBody>
          <a:bodyPr>
            <a:normAutofit/>
          </a:bodyPr>
          <a:lstStyle/>
          <a:p>
            <a:r>
              <a:rPr lang="en-US" b="0" i="0" dirty="0">
                <a:solidFill>
                  <a:srgbClr val="333333"/>
                </a:solidFill>
                <a:effectLst/>
                <a:latin typeface="Noto Sans" panose="020B0502040504020204" pitchFamily="34" charset="0"/>
              </a:rPr>
              <a:t>Your ability to use digital technology and tools to find, manage, apply, create and share information and content</a:t>
            </a:r>
          </a:p>
          <a:p>
            <a:r>
              <a:rPr lang="en-US" b="1" dirty="0">
                <a:solidFill>
                  <a:srgbClr val="FF0000"/>
                </a:solidFill>
              </a:rPr>
              <a:t>Example: </a:t>
            </a:r>
            <a:r>
              <a:rPr lang="en-US" dirty="0"/>
              <a:t>Creating spreadsheets, safely using social media, or securely making online purchases</a:t>
            </a:r>
          </a:p>
          <a:p>
            <a:pPr>
              <a:spcAft>
                <a:spcPts val="1151"/>
              </a:spcAft>
            </a:pPr>
            <a:r>
              <a:rPr lang="en-US" b="1" dirty="0">
                <a:solidFill>
                  <a:srgbClr val="FF0000"/>
                </a:solidFill>
              </a:rPr>
              <a:t>Why it matters: </a:t>
            </a:r>
            <a:r>
              <a:rPr lang="en-US" dirty="0"/>
              <a:t>Digital technology has changed the way you find and share information, solve problems, and communicate with others. </a:t>
            </a:r>
            <a:r>
              <a:rPr lang="en-US" dirty="0">
                <a:effectLst/>
              </a:rPr>
              <a:t>Digital skills help you keep up with changing demands in the modern workplace and in your daily life.</a:t>
            </a:r>
          </a:p>
        </p:txBody>
      </p:sp>
      <p:sp>
        <p:nvSpPr>
          <p:cNvPr id="11" name="Content Placeholder 10">
            <a:extLst>
              <a:ext uri="{FF2B5EF4-FFF2-40B4-BE49-F238E27FC236}">
                <a16:creationId xmlns:a16="http://schemas.microsoft.com/office/drawing/2014/main" id="{92ED77BF-25C8-D826-E6A1-68F42D14DF2A}"/>
              </a:ext>
            </a:extLst>
          </p:cNvPr>
          <p:cNvSpPr>
            <a:spLocks noGrp="1"/>
          </p:cNvSpPr>
          <p:nvPr>
            <p:ph sz="half" idx="2"/>
          </p:nvPr>
        </p:nvSpPr>
        <p:spPr>
          <a:solidFill>
            <a:schemeClr val="accent5"/>
          </a:solidFill>
        </p:spPr>
        <p:txBody>
          <a:bodyPr anchor="ctr">
            <a:normAutofit/>
          </a:bodyPr>
          <a:lstStyle/>
          <a:p>
            <a:pPr marL="0" indent="0" algn="ctr">
              <a:buNone/>
            </a:pPr>
            <a:r>
              <a:rPr lang="en-US" sz="2667" b="1" dirty="0">
                <a:solidFill>
                  <a:schemeClr val="bg1"/>
                </a:solidFill>
              </a:rPr>
              <a:t>How have you used </a:t>
            </a:r>
          </a:p>
          <a:p>
            <a:pPr marL="0" indent="0" algn="ctr">
              <a:buNone/>
            </a:pPr>
            <a:r>
              <a:rPr lang="en-US" sz="2667" b="1" dirty="0">
                <a:solidFill>
                  <a:schemeClr val="bg1"/>
                </a:solidFill>
              </a:rPr>
              <a:t>this skill before?</a:t>
            </a:r>
          </a:p>
        </p:txBody>
      </p:sp>
    </p:spTree>
    <p:extLst>
      <p:ext uri="{BB962C8B-B14F-4D97-AF65-F5344CB8AC3E}">
        <p14:creationId xmlns:p14="http://schemas.microsoft.com/office/powerpoint/2010/main" val="28158212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375D64-3D48-5617-AA3A-E6B3F207EBB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CC27289-C0C4-0FB7-5076-3EEEB7735B3D}"/>
              </a:ext>
            </a:extLst>
          </p:cNvPr>
          <p:cNvSpPr>
            <a:spLocks noGrp="1"/>
          </p:cNvSpPr>
          <p:nvPr>
            <p:ph type="title"/>
          </p:nvPr>
        </p:nvSpPr>
        <p:spPr/>
        <p:txBody>
          <a:bodyPr/>
          <a:lstStyle/>
          <a:p>
            <a:r>
              <a:rPr lang="en-US" dirty="0"/>
              <a:t>Numeracy</a:t>
            </a:r>
          </a:p>
        </p:txBody>
      </p:sp>
      <p:sp>
        <p:nvSpPr>
          <p:cNvPr id="4" name="Content Placeholder 3">
            <a:extLst>
              <a:ext uri="{FF2B5EF4-FFF2-40B4-BE49-F238E27FC236}">
                <a16:creationId xmlns:a16="http://schemas.microsoft.com/office/drawing/2014/main" id="{EF75C4CF-F74C-C19C-BD2F-49A9C09A71BE}"/>
              </a:ext>
            </a:extLst>
          </p:cNvPr>
          <p:cNvSpPr>
            <a:spLocks noGrp="1"/>
          </p:cNvSpPr>
          <p:nvPr>
            <p:ph sz="half" idx="2"/>
          </p:nvPr>
        </p:nvSpPr>
        <p:spPr>
          <a:xfrm>
            <a:off x="6172200" y="1737361"/>
            <a:ext cx="5181600" cy="4388273"/>
          </a:xfrm>
        </p:spPr>
        <p:txBody>
          <a:bodyPr>
            <a:normAutofit fontScale="92500" lnSpcReduction="10000"/>
          </a:bodyPr>
          <a:lstStyle/>
          <a:p>
            <a:r>
              <a:rPr lang="en-US" b="0" i="0" dirty="0">
                <a:solidFill>
                  <a:srgbClr val="333333"/>
                </a:solidFill>
                <a:effectLst/>
                <a:latin typeface="Noto Sans" panose="020B0502040504020204" pitchFamily="34" charset="0"/>
              </a:rPr>
              <a:t>Your ability to find, understand, use, and report mathematical information presented through words, numbers, symbols, and graphics</a:t>
            </a:r>
          </a:p>
          <a:p>
            <a:r>
              <a:rPr lang="en-US" b="1" dirty="0">
                <a:solidFill>
                  <a:schemeClr val="tx2"/>
                </a:solidFill>
              </a:rPr>
              <a:t>Example: </a:t>
            </a:r>
            <a:r>
              <a:rPr lang="en-US" dirty="0">
                <a:solidFill>
                  <a:srgbClr val="333333"/>
                </a:solidFill>
              </a:rPr>
              <a:t>Perform calculations, manage budgets, analyze and model data and make estimates</a:t>
            </a:r>
          </a:p>
          <a:p>
            <a:pPr>
              <a:spcAft>
                <a:spcPts val="1151"/>
              </a:spcAft>
            </a:pPr>
            <a:r>
              <a:rPr lang="en-US" b="1" dirty="0">
                <a:solidFill>
                  <a:schemeClr val="tx2"/>
                </a:solidFill>
              </a:rPr>
              <a:t>Why it matters: </a:t>
            </a:r>
            <a:r>
              <a:rPr lang="en-US" b="0" i="0" dirty="0">
                <a:solidFill>
                  <a:srgbClr val="333333"/>
                </a:solidFill>
                <a:effectLst/>
                <a:latin typeface="Noto Sans" panose="020B0502040504020204" pitchFamily="34" charset="0"/>
              </a:rPr>
              <a:t>The modern economy requires numeracy skills that go beyond basic arithmetic. Understanding numbers is critical to functioning in society. Numeracy skills are also needed in a wide variety of daily contexts, including managing your finances and understanding statistics in the news.</a:t>
            </a:r>
            <a:endParaRPr lang="en-US" dirty="0"/>
          </a:p>
          <a:p>
            <a:endParaRPr lang="en-US" dirty="0"/>
          </a:p>
        </p:txBody>
      </p:sp>
      <p:sp>
        <p:nvSpPr>
          <p:cNvPr id="5" name="Content Placeholder 10">
            <a:extLst>
              <a:ext uri="{FF2B5EF4-FFF2-40B4-BE49-F238E27FC236}">
                <a16:creationId xmlns:a16="http://schemas.microsoft.com/office/drawing/2014/main" id="{80BF43D1-E739-CBFD-A91D-B1C102FB706E}"/>
              </a:ext>
            </a:extLst>
          </p:cNvPr>
          <p:cNvSpPr>
            <a:spLocks noGrp="1"/>
          </p:cNvSpPr>
          <p:nvPr>
            <p:ph sz="half" idx="1"/>
          </p:nvPr>
        </p:nvSpPr>
        <p:spPr>
          <a:xfrm>
            <a:off x="838200" y="1737785"/>
            <a:ext cx="5181600" cy="4387849"/>
          </a:xfrm>
          <a:solidFill>
            <a:schemeClr val="accent6"/>
          </a:solidFill>
        </p:spPr>
        <p:txBody>
          <a:bodyPr anchor="ctr">
            <a:normAutofit fontScale="92500" lnSpcReduction="10000"/>
          </a:bodyPr>
          <a:lstStyle/>
          <a:p>
            <a:pPr marL="0" indent="0" algn="ctr">
              <a:buNone/>
            </a:pPr>
            <a:r>
              <a:rPr lang="en-US" sz="2667" b="1" dirty="0">
                <a:solidFill>
                  <a:schemeClr val="bg1"/>
                </a:solidFill>
              </a:rPr>
              <a:t>How have you used </a:t>
            </a:r>
          </a:p>
          <a:p>
            <a:pPr marL="0" indent="0" algn="ctr">
              <a:buNone/>
            </a:pPr>
            <a:r>
              <a:rPr lang="en-US" sz="2667" b="1" dirty="0">
                <a:solidFill>
                  <a:schemeClr val="bg1"/>
                </a:solidFill>
              </a:rPr>
              <a:t>this skill before?</a:t>
            </a:r>
          </a:p>
        </p:txBody>
      </p:sp>
    </p:spTree>
    <p:extLst>
      <p:ext uri="{BB962C8B-B14F-4D97-AF65-F5344CB8AC3E}">
        <p14:creationId xmlns:p14="http://schemas.microsoft.com/office/powerpoint/2010/main" val="9829905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563F77-187F-1068-134A-3FDA24A094E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2605E88-DFB7-85B2-6DEC-91DC9043981D}"/>
              </a:ext>
            </a:extLst>
          </p:cNvPr>
          <p:cNvSpPr>
            <a:spLocks noGrp="1"/>
          </p:cNvSpPr>
          <p:nvPr>
            <p:ph type="title"/>
          </p:nvPr>
        </p:nvSpPr>
        <p:spPr/>
        <p:txBody>
          <a:bodyPr/>
          <a:lstStyle/>
          <a:p>
            <a:r>
              <a:rPr lang="en-US" dirty="0"/>
              <a:t>Problem solving</a:t>
            </a:r>
          </a:p>
        </p:txBody>
      </p:sp>
      <p:sp>
        <p:nvSpPr>
          <p:cNvPr id="3" name="Content Placeholder 2">
            <a:extLst>
              <a:ext uri="{FF2B5EF4-FFF2-40B4-BE49-F238E27FC236}">
                <a16:creationId xmlns:a16="http://schemas.microsoft.com/office/drawing/2014/main" id="{366256A6-E07F-AA3A-3169-0C7999D06822}"/>
              </a:ext>
            </a:extLst>
          </p:cNvPr>
          <p:cNvSpPr>
            <a:spLocks noGrp="1"/>
          </p:cNvSpPr>
          <p:nvPr>
            <p:ph sz="half" idx="1"/>
          </p:nvPr>
        </p:nvSpPr>
        <p:spPr/>
        <p:txBody>
          <a:bodyPr>
            <a:normAutofit fontScale="92500" lnSpcReduction="10000"/>
          </a:bodyPr>
          <a:lstStyle/>
          <a:p>
            <a:r>
              <a:rPr lang="en-US" b="0" i="0" dirty="0">
                <a:solidFill>
                  <a:srgbClr val="333333"/>
                </a:solidFill>
                <a:effectLst/>
                <a:latin typeface="Noto Sans" panose="020B0502040504020204" pitchFamily="34" charset="0"/>
              </a:rPr>
              <a:t>Your ability to identify, analyze, propose solutions, and make decisions. Problem solving helps you to address issues, monitor success, and learn from the experience</a:t>
            </a:r>
          </a:p>
          <a:p>
            <a:r>
              <a:rPr lang="en-US" b="1" dirty="0">
                <a:solidFill>
                  <a:srgbClr val="FF0000"/>
                </a:solidFill>
              </a:rPr>
              <a:t>Example: </a:t>
            </a:r>
            <a:r>
              <a:rPr lang="en-US" dirty="0"/>
              <a:t>Changing work plans to meet a new deadline</a:t>
            </a:r>
          </a:p>
          <a:p>
            <a:r>
              <a:rPr lang="en-US" b="1" dirty="0">
                <a:solidFill>
                  <a:srgbClr val="FF0000"/>
                </a:solidFill>
              </a:rPr>
              <a:t>Why it matters: </a:t>
            </a:r>
            <a:r>
              <a:rPr lang="en-US" dirty="0"/>
              <a:t>The ability to think, make decisions, and solve problems effectively improves the way you carry out activities, and meet goals and deadlines at work or in other daily life situations. Strong problem-solving skills will help you gather the right information, identify and solve problems, and make better decisions.</a:t>
            </a:r>
            <a:endParaRPr lang="en-US" b="0" i="0" dirty="0">
              <a:solidFill>
                <a:srgbClr val="333333"/>
              </a:solidFill>
              <a:effectLst/>
              <a:latin typeface="Noto Sans" panose="020B0502040504020204" pitchFamily="34" charset="0"/>
            </a:endParaRPr>
          </a:p>
        </p:txBody>
      </p:sp>
      <p:sp>
        <p:nvSpPr>
          <p:cNvPr id="11" name="Content Placeholder 10">
            <a:extLst>
              <a:ext uri="{FF2B5EF4-FFF2-40B4-BE49-F238E27FC236}">
                <a16:creationId xmlns:a16="http://schemas.microsoft.com/office/drawing/2014/main" id="{F9971F13-6EC3-E8B6-8C72-DB36734A8927}"/>
              </a:ext>
            </a:extLst>
          </p:cNvPr>
          <p:cNvSpPr>
            <a:spLocks noGrp="1"/>
          </p:cNvSpPr>
          <p:nvPr>
            <p:ph sz="half" idx="2"/>
          </p:nvPr>
        </p:nvSpPr>
        <p:spPr>
          <a:solidFill>
            <a:schemeClr val="bg2"/>
          </a:solidFill>
        </p:spPr>
        <p:txBody>
          <a:bodyPr anchor="ctr">
            <a:normAutofit fontScale="92500" lnSpcReduction="10000"/>
          </a:bodyPr>
          <a:lstStyle/>
          <a:p>
            <a:pPr marL="0" indent="0" algn="ctr">
              <a:buNone/>
            </a:pPr>
            <a:r>
              <a:rPr lang="en-US" sz="2667" b="1" dirty="0">
                <a:solidFill>
                  <a:schemeClr val="bg1"/>
                </a:solidFill>
              </a:rPr>
              <a:t>How have you used </a:t>
            </a:r>
          </a:p>
          <a:p>
            <a:pPr marL="0" indent="0" algn="ctr">
              <a:buNone/>
            </a:pPr>
            <a:r>
              <a:rPr lang="en-US" sz="2667" b="1" dirty="0">
                <a:solidFill>
                  <a:schemeClr val="bg1"/>
                </a:solidFill>
              </a:rPr>
              <a:t>this skill before?</a:t>
            </a:r>
          </a:p>
        </p:txBody>
      </p:sp>
    </p:spTree>
    <p:extLst>
      <p:ext uri="{BB962C8B-B14F-4D97-AF65-F5344CB8AC3E}">
        <p14:creationId xmlns:p14="http://schemas.microsoft.com/office/powerpoint/2010/main" val="61468517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5F57EE9-7CA1-543A-159B-050F1E3A206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514DAB0-B0B0-0AC8-0500-036D350B64DA}"/>
              </a:ext>
            </a:extLst>
          </p:cNvPr>
          <p:cNvSpPr>
            <a:spLocks noGrp="1"/>
          </p:cNvSpPr>
          <p:nvPr>
            <p:ph type="title"/>
          </p:nvPr>
        </p:nvSpPr>
        <p:spPr/>
        <p:txBody>
          <a:bodyPr/>
          <a:lstStyle/>
          <a:p>
            <a:r>
              <a:rPr lang="en-US" dirty="0"/>
              <a:t>Reading</a:t>
            </a:r>
          </a:p>
        </p:txBody>
      </p:sp>
      <p:sp>
        <p:nvSpPr>
          <p:cNvPr id="4" name="Content Placeholder 3">
            <a:extLst>
              <a:ext uri="{FF2B5EF4-FFF2-40B4-BE49-F238E27FC236}">
                <a16:creationId xmlns:a16="http://schemas.microsoft.com/office/drawing/2014/main" id="{5277C809-9CFB-FE58-F320-8ABF749070E3}"/>
              </a:ext>
            </a:extLst>
          </p:cNvPr>
          <p:cNvSpPr>
            <a:spLocks noGrp="1"/>
          </p:cNvSpPr>
          <p:nvPr>
            <p:ph sz="half" idx="2"/>
          </p:nvPr>
        </p:nvSpPr>
        <p:spPr/>
        <p:txBody>
          <a:bodyPr>
            <a:normAutofit/>
          </a:bodyPr>
          <a:lstStyle/>
          <a:p>
            <a:r>
              <a:rPr lang="en-US" b="0" i="0" dirty="0">
                <a:solidFill>
                  <a:srgbClr val="333333"/>
                </a:solidFill>
                <a:effectLst/>
                <a:latin typeface="Noto Sans" panose="020B0502040504020204" pitchFamily="34" charset="0"/>
              </a:rPr>
              <a:t>Your ability to find, understand, and use information presented through words, symbols, and images</a:t>
            </a:r>
          </a:p>
          <a:p>
            <a:r>
              <a:rPr lang="en-US" b="1" dirty="0">
                <a:solidFill>
                  <a:schemeClr val="tx2"/>
                </a:solidFill>
              </a:rPr>
              <a:t>Example: </a:t>
            </a:r>
            <a:r>
              <a:rPr lang="en-US" b="0" i="0" dirty="0">
                <a:solidFill>
                  <a:srgbClr val="333333"/>
                </a:solidFill>
                <a:effectLst/>
                <a:latin typeface="Noto Sans" panose="020B0502040504020204" pitchFamily="34" charset="0"/>
              </a:rPr>
              <a:t> Locating information on forms and drawings, and to read items such as emails, reports, news articles, blog posts and instructions</a:t>
            </a:r>
            <a:endParaRPr lang="en-US" dirty="0">
              <a:solidFill>
                <a:srgbClr val="333333"/>
              </a:solidFill>
            </a:endParaRPr>
          </a:p>
          <a:p>
            <a:r>
              <a:rPr lang="en-US" b="1" dirty="0">
                <a:solidFill>
                  <a:schemeClr val="tx2"/>
                </a:solidFill>
              </a:rPr>
              <a:t>Why it matters: </a:t>
            </a:r>
            <a:r>
              <a:rPr lang="en-US" b="0" i="0" dirty="0">
                <a:solidFill>
                  <a:srgbClr val="333333"/>
                </a:solidFill>
                <a:effectLst/>
                <a:latin typeface="Noto Sans" panose="020B0502040504020204" pitchFamily="34" charset="0"/>
              </a:rPr>
              <a:t>Strong reading skills allow you to do your job and to work safely, and efficiently. You use reading skills to learn other skills, for example, by reading online learning resources. </a:t>
            </a:r>
            <a:endParaRPr lang="en-US" dirty="0"/>
          </a:p>
          <a:p>
            <a:endParaRPr lang="en-US" dirty="0"/>
          </a:p>
        </p:txBody>
      </p:sp>
      <p:sp>
        <p:nvSpPr>
          <p:cNvPr id="5" name="Content Placeholder 10">
            <a:extLst>
              <a:ext uri="{FF2B5EF4-FFF2-40B4-BE49-F238E27FC236}">
                <a16:creationId xmlns:a16="http://schemas.microsoft.com/office/drawing/2014/main" id="{B4A9B6BD-6F10-6235-582B-255FF4C5133C}"/>
              </a:ext>
            </a:extLst>
          </p:cNvPr>
          <p:cNvSpPr>
            <a:spLocks noGrp="1"/>
          </p:cNvSpPr>
          <p:nvPr>
            <p:ph sz="half" idx="1"/>
          </p:nvPr>
        </p:nvSpPr>
        <p:spPr>
          <a:xfrm>
            <a:off x="838200" y="1737785"/>
            <a:ext cx="5181600" cy="4387849"/>
          </a:xfrm>
          <a:solidFill>
            <a:schemeClr val="accent4"/>
          </a:solidFill>
        </p:spPr>
        <p:txBody>
          <a:bodyPr anchor="ctr">
            <a:normAutofit/>
          </a:bodyPr>
          <a:lstStyle/>
          <a:p>
            <a:pPr marL="0" indent="0" algn="ctr">
              <a:buNone/>
            </a:pPr>
            <a:r>
              <a:rPr lang="en-US" sz="2667" b="1" dirty="0">
                <a:solidFill>
                  <a:schemeClr val="bg1"/>
                </a:solidFill>
              </a:rPr>
              <a:t>How have you used </a:t>
            </a:r>
          </a:p>
          <a:p>
            <a:pPr marL="0" indent="0" algn="ctr">
              <a:buNone/>
            </a:pPr>
            <a:r>
              <a:rPr lang="en-US" sz="2667" b="1" dirty="0">
                <a:solidFill>
                  <a:schemeClr val="bg1"/>
                </a:solidFill>
              </a:rPr>
              <a:t>this skill before?</a:t>
            </a:r>
          </a:p>
        </p:txBody>
      </p:sp>
    </p:spTree>
    <p:extLst>
      <p:ext uri="{BB962C8B-B14F-4D97-AF65-F5344CB8AC3E}">
        <p14:creationId xmlns:p14="http://schemas.microsoft.com/office/powerpoint/2010/main" val="87187321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3636934-0C46-CD36-0EA8-31F688F5663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77B4029-B7B3-B5BC-BC2C-EE0C53AD5B82}"/>
              </a:ext>
            </a:extLst>
          </p:cNvPr>
          <p:cNvSpPr>
            <a:spLocks noGrp="1"/>
          </p:cNvSpPr>
          <p:nvPr>
            <p:ph type="title"/>
          </p:nvPr>
        </p:nvSpPr>
        <p:spPr/>
        <p:txBody>
          <a:bodyPr/>
          <a:lstStyle/>
          <a:p>
            <a:r>
              <a:rPr lang="en-US" dirty="0"/>
              <a:t>Writing</a:t>
            </a:r>
          </a:p>
        </p:txBody>
      </p:sp>
      <p:sp>
        <p:nvSpPr>
          <p:cNvPr id="3" name="Content Placeholder 2">
            <a:extLst>
              <a:ext uri="{FF2B5EF4-FFF2-40B4-BE49-F238E27FC236}">
                <a16:creationId xmlns:a16="http://schemas.microsoft.com/office/drawing/2014/main" id="{AAAFEE3C-8FBC-1B00-6AFC-2C8A172994D5}"/>
              </a:ext>
            </a:extLst>
          </p:cNvPr>
          <p:cNvSpPr>
            <a:spLocks noGrp="1"/>
          </p:cNvSpPr>
          <p:nvPr>
            <p:ph sz="half" idx="1"/>
          </p:nvPr>
        </p:nvSpPr>
        <p:spPr/>
        <p:txBody>
          <a:bodyPr/>
          <a:lstStyle/>
          <a:p>
            <a:r>
              <a:rPr lang="en-US" b="0" i="0" dirty="0">
                <a:solidFill>
                  <a:srgbClr val="333333"/>
                </a:solidFill>
                <a:effectLst/>
                <a:latin typeface="Noto Sans" panose="020B0502040504020204" pitchFamily="34" charset="0"/>
              </a:rPr>
              <a:t>Your ability to share information using written words, symbols, and images</a:t>
            </a:r>
          </a:p>
          <a:p>
            <a:r>
              <a:rPr lang="en-US" b="1" dirty="0">
                <a:solidFill>
                  <a:srgbClr val="FF0000"/>
                </a:solidFill>
              </a:rPr>
              <a:t>Example: </a:t>
            </a:r>
            <a:r>
              <a:rPr lang="en-US" dirty="0">
                <a:solidFill>
                  <a:srgbClr val="333333"/>
                </a:solidFill>
              </a:rPr>
              <a:t>F</a:t>
            </a:r>
            <a:r>
              <a:rPr lang="en-US" b="0" i="0" dirty="0">
                <a:solidFill>
                  <a:srgbClr val="333333"/>
                </a:solidFill>
                <a:effectLst/>
                <a:latin typeface="Noto Sans" panose="020B0502040504020204" pitchFamily="34" charset="0"/>
              </a:rPr>
              <a:t>illing out forms and applications; writing emails, reports and social media posts</a:t>
            </a:r>
            <a:endParaRPr lang="en-US" dirty="0"/>
          </a:p>
          <a:p>
            <a:r>
              <a:rPr lang="en-US" b="1" dirty="0">
                <a:solidFill>
                  <a:srgbClr val="FF0000"/>
                </a:solidFill>
              </a:rPr>
              <a:t>Why it matters: </a:t>
            </a:r>
            <a:r>
              <a:rPr lang="en-US" b="0" i="0" dirty="0">
                <a:solidFill>
                  <a:srgbClr val="333333"/>
                </a:solidFill>
                <a:effectLst/>
                <a:latin typeface="Noto Sans" panose="020B0502040504020204" pitchFamily="34" charset="0"/>
              </a:rPr>
              <a:t>We write to communicate ideas and information to other people. Knowing what to write, how much to write, and in which style to write is important. Writing skills ensure your writing is suitable for your purpose, the intended reader, and the context.</a:t>
            </a:r>
          </a:p>
        </p:txBody>
      </p:sp>
      <p:sp>
        <p:nvSpPr>
          <p:cNvPr id="11" name="Content Placeholder 10">
            <a:extLst>
              <a:ext uri="{FF2B5EF4-FFF2-40B4-BE49-F238E27FC236}">
                <a16:creationId xmlns:a16="http://schemas.microsoft.com/office/drawing/2014/main" id="{4D6C3E6B-B978-364D-7838-079A29C3A9FE}"/>
              </a:ext>
            </a:extLst>
          </p:cNvPr>
          <p:cNvSpPr>
            <a:spLocks noGrp="1"/>
          </p:cNvSpPr>
          <p:nvPr>
            <p:ph sz="half" idx="2"/>
          </p:nvPr>
        </p:nvSpPr>
        <p:spPr>
          <a:solidFill>
            <a:schemeClr val="accent1"/>
          </a:solidFill>
        </p:spPr>
        <p:txBody>
          <a:bodyPr anchor="ctr">
            <a:normAutofit/>
          </a:bodyPr>
          <a:lstStyle/>
          <a:p>
            <a:pPr marL="0" indent="0" algn="ctr">
              <a:buNone/>
            </a:pPr>
            <a:r>
              <a:rPr lang="en-US" sz="2667" b="1" dirty="0">
                <a:solidFill>
                  <a:schemeClr val="bg1"/>
                </a:solidFill>
              </a:rPr>
              <a:t>How have you used </a:t>
            </a:r>
          </a:p>
          <a:p>
            <a:pPr marL="0" indent="0" algn="ctr">
              <a:buNone/>
            </a:pPr>
            <a:r>
              <a:rPr lang="en-US" sz="2667" b="1" dirty="0">
                <a:solidFill>
                  <a:schemeClr val="bg1"/>
                </a:solidFill>
              </a:rPr>
              <a:t>this skill before?</a:t>
            </a:r>
          </a:p>
        </p:txBody>
      </p:sp>
    </p:spTree>
    <p:extLst>
      <p:ext uri="{BB962C8B-B14F-4D97-AF65-F5344CB8AC3E}">
        <p14:creationId xmlns:p14="http://schemas.microsoft.com/office/powerpoint/2010/main" val="13905019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F8BD62-2F4D-B8CE-5F6A-0AE18B6B8B7B}"/>
              </a:ext>
            </a:extLst>
          </p:cNvPr>
          <p:cNvSpPr>
            <a:spLocks noGrp="1"/>
          </p:cNvSpPr>
          <p:nvPr>
            <p:ph type="title"/>
          </p:nvPr>
        </p:nvSpPr>
        <p:spPr/>
        <p:txBody>
          <a:bodyPr/>
          <a:lstStyle/>
          <a:p>
            <a:r>
              <a:rPr lang="en-US" dirty="0"/>
              <a:t>Think about these professions…</a:t>
            </a:r>
          </a:p>
        </p:txBody>
      </p:sp>
      <p:sp>
        <p:nvSpPr>
          <p:cNvPr id="3" name="Title 1">
            <a:extLst>
              <a:ext uri="{FF2B5EF4-FFF2-40B4-BE49-F238E27FC236}">
                <a16:creationId xmlns:a16="http://schemas.microsoft.com/office/drawing/2014/main" id="{038B8DFC-EF85-8B46-AE98-0616DADC5107}"/>
              </a:ext>
            </a:extLst>
          </p:cNvPr>
          <p:cNvSpPr txBox="1">
            <a:spLocks/>
          </p:cNvSpPr>
          <p:nvPr/>
        </p:nvSpPr>
        <p:spPr>
          <a:xfrm>
            <a:off x="838200" y="5438723"/>
            <a:ext cx="10515600" cy="834283"/>
          </a:xfrm>
          <a:prstGeom prst="rect">
            <a:avLst/>
          </a:prstGeom>
        </p:spPr>
        <p:txBody>
          <a:bodyPr vert="horz" lIns="121920" tIns="60960" rIns="121920" bIns="60960" rtlCol="0" anchor="ctr">
            <a:normAutofit/>
          </a:bodyPr>
          <a:lstStyle>
            <a:lvl1pPr algn="l" defTabSz="685800" rtl="0" eaLnBrk="1" latinLnBrk="0" hangingPunct="1">
              <a:lnSpc>
                <a:spcPct val="90000"/>
              </a:lnSpc>
              <a:spcBef>
                <a:spcPct val="0"/>
              </a:spcBef>
              <a:buNone/>
              <a:defRPr sz="24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pPr algn="r"/>
            <a:r>
              <a:rPr lang="en-US" sz="3200" dirty="0">
                <a:solidFill>
                  <a:srgbClr val="FF0000"/>
                </a:solidFill>
              </a:rPr>
              <a:t>…what skills are needed for success?</a:t>
            </a:r>
          </a:p>
        </p:txBody>
      </p:sp>
      <p:grpSp>
        <p:nvGrpSpPr>
          <p:cNvPr id="19" name="Group 18">
            <a:extLst>
              <a:ext uri="{FF2B5EF4-FFF2-40B4-BE49-F238E27FC236}">
                <a16:creationId xmlns:a16="http://schemas.microsoft.com/office/drawing/2014/main" id="{C5F9FD47-720F-2866-2D7B-C1BB8BE6864E}"/>
              </a:ext>
            </a:extLst>
          </p:cNvPr>
          <p:cNvGrpSpPr/>
          <p:nvPr/>
        </p:nvGrpSpPr>
        <p:grpSpPr>
          <a:xfrm>
            <a:off x="838201" y="1631634"/>
            <a:ext cx="1836025" cy="3910221"/>
            <a:chOff x="628650" y="1223725"/>
            <a:chExt cx="1377019" cy="2932666"/>
          </a:xfrm>
        </p:grpSpPr>
        <p:pic>
          <p:nvPicPr>
            <p:cNvPr id="4" name="Picture Placeholder 16" descr="Laptop half open">
              <a:extLst>
                <a:ext uri="{FF2B5EF4-FFF2-40B4-BE49-F238E27FC236}">
                  <a16:creationId xmlns:a16="http://schemas.microsoft.com/office/drawing/2014/main" id="{2BE590A1-8F82-FD6E-1927-57613A832C4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28785" y="1223725"/>
              <a:ext cx="1376749" cy="1189696"/>
            </a:xfrm>
            <a:prstGeom prst="rect">
              <a:avLst/>
            </a:prstGeom>
          </p:spPr>
        </p:pic>
        <p:sp>
          <p:nvSpPr>
            <p:cNvPr id="5" name="Text Placeholder 4">
              <a:extLst>
                <a:ext uri="{FF2B5EF4-FFF2-40B4-BE49-F238E27FC236}">
                  <a16:creationId xmlns:a16="http://schemas.microsoft.com/office/drawing/2014/main" id="{7A8B7377-36EF-FC8F-3904-C52FA321804F}"/>
                </a:ext>
              </a:extLst>
            </p:cNvPr>
            <p:cNvSpPr txBox="1">
              <a:spLocks/>
            </p:cNvSpPr>
            <p:nvPr/>
          </p:nvSpPr>
          <p:spPr>
            <a:xfrm>
              <a:off x="628650" y="2566604"/>
              <a:ext cx="1377019" cy="216177"/>
            </a:xfrm>
            <a:prstGeom prst="rect">
              <a:avLst/>
            </a:prstGeom>
          </p:spPr>
          <p:txBody>
            <a:bodyPr/>
            <a:lst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Wingdings" pitchFamily="2" charset="2"/>
                <a:buChar char="§"/>
                <a:defRPr sz="15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
                  <a:schemeClr val="bg2"/>
                </a:buClr>
                <a:buFont typeface="Arial" panose="020B0604020202020204" pitchFamily="34" charset="0"/>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
                  <a:schemeClr val="bg2"/>
                </a:buClr>
                <a:buFont typeface="Wingdings" pitchFamily="2" charset="2"/>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US" sz="1600" b="1" dirty="0">
                  <a:solidFill>
                    <a:schemeClr val="bg2"/>
                  </a:solidFill>
                </a:rPr>
                <a:t>Entrepreneur</a:t>
              </a:r>
            </a:p>
          </p:txBody>
        </p:sp>
        <p:sp>
          <p:nvSpPr>
            <p:cNvPr id="6" name="Text Placeholder 5">
              <a:extLst>
                <a:ext uri="{FF2B5EF4-FFF2-40B4-BE49-F238E27FC236}">
                  <a16:creationId xmlns:a16="http://schemas.microsoft.com/office/drawing/2014/main" id="{7ACCB830-8BC5-AA3A-200D-94FF582FEC69}"/>
                </a:ext>
              </a:extLst>
            </p:cNvPr>
            <p:cNvSpPr txBox="1">
              <a:spLocks/>
            </p:cNvSpPr>
            <p:nvPr/>
          </p:nvSpPr>
          <p:spPr>
            <a:xfrm>
              <a:off x="628650" y="2947556"/>
              <a:ext cx="1377019" cy="1208835"/>
            </a:xfrm>
            <a:prstGeom prst="rect">
              <a:avLst/>
            </a:prstGeom>
          </p:spPr>
          <p:txBody>
            <a:bodyPr/>
            <a:lst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Wingdings" pitchFamily="2" charset="2"/>
                <a:buChar char="§"/>
                <a:defRPr sz="15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
                  <a:schemeClr val="bg2"/>
                </a:buClr>
                <a:buFont typeface="Arial" panose="020B0604020202020204" pitchFamily="34" charset="0"/>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
                  <a:schemeClr val="bg2"/>
                </a:buClr>
                <a:buFont typeface="Wingdings" pitchFamily="2" charset="2"/>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US" sz="1333" dirty="0"/>
                <a:t>Person who organizes and operates a business, usually taking on greater financial risks in order to do so. </a:t>
              </a:r>
            </a:p>
          </p:txBody>
        </p:sp>
      </p:grpSp>
      <p:grpSp>
        <p:nvGrpSpPr>
          <p:cNvPr id="20" name="Group 19">
            <a:extLst>
              <a:ext uri="{FF2B5EF4-FFF2-40B4-BE49-F238E27FC236}">
                <a16:creationId xmlns:a16="http://schemas.microsoft.com/office/drawing/2014/main" id="{DFA77130-22CF-BCCB-C7D7-6AC2EDA46150}"/>
              </a:ext>
            </a:extLst>
          </p:cNvPr>
          <p:cNvGrpSpPr/>
          <p:nvPr/>
        </p:nvGrpSpPr>
        <p:grpSpPr>
          <a:xfrm>
            <a:off x="3008094" y="1631634"/>
            <a:ext cx="1836025" cy="3910221"/>
            <a:chOff x="2256070" y="1223725"/>
            <a:chExt cx="1377019" cy="2932666"/>
          </a:xfrm>
        </p:grpSpPr>
        <p:pic>
          <p:nvPicPr>
            <p:cNvPr id="7" name="Picture Placeholder 38" descr="Woman looking puzzled while looking at a screen">
              <a:extLst>
                <a:ext uri="{FF2B5EF4-FFF2-40B4-BE49-F238E27FC236}">
                  <a16:creationId xmlns:a16="http://schemas.microsoft.com/office/drawing/2014/main" id="{B8F3E635-1EEB-B899-1139-8942A1D8C8A2}"/>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2256070" y="1223725"/>
              <a:ext cx="1376749" cy="1189696"/>
            </a:xfrm>
            <a:prstGeom prst="rect">
              <a:avLst/>
            </a:prstGeom>
          </p:spPr>
        </p:pic>
        <p:sp>
          <p:nvSpPr>
            <p:cNvPr id="8" name="Text Placeholder 6">
              <a:extLst>
                <a:ext uri="{FF2B5EF4-FFF2-40B4-BE49-F238E27FC236}">
                  <a16:creationId xmlns:a16="http://schemas.microsoft.com/office/drawing/2014/main" id="{EE24187F-0791-4734-EFBD-EB68F67373F8}"/>
                </a:ext>
              </a:extLst>
            </p:cNvPr>
            <p:cNvSpPr txBox="1">
              <a:spLocks/>
            </p:cNvSpPr>
            <p:nvPr/>
          </p:nvSpPr>
          <p:spPr>
            <a:xfrm>
              <a:off x="2256070" y="2566604"/>
              <a:ext cx="1377019" cy="216177"/>
            </a:xfrm>
            <a:prstGeom prst="rect">
              <a:avLst/>
            </a:prstGeom>
          </p:spPr>
          <p:txBody>
            <a:bodyPr/>
            <a:lst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Wingdings" pitchFamily="2" charset="2"/>
                <a:buChar char="§"/>
                <a:defRPr sz="15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
                  <a:schemeClr val="bg2"/>
                </a:buClr>
                <a:buFont typeface="Arial" panose="020B0604020202020204" pitchFamily="34" charset="0"/>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
                  <a:schemeClr val="bg2"/>
                </a:buClr>
                <a:buFont typeface="Wingdings" pitchFamily="2" charset="2"/>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US" sz="1600" b="1" dirty="0">
                  <a:solidFill>
                    <a:schemeClr val="bg2"/>
                  </a:solidFill>
                </a:rPr>
                <a:t>Social Worker</a:t>
              </a:r>
            </a:p>
          </p:txBody>
        </p:sp>
        <p:sp>
          <p:nvSpPr>
            <p:cNvPr id="9" name="Text Placeholder 7">
              <a:extLst>
                <a:ext uri="{FF2B5EF4-FFF2-40B4-BE49-F238E27FC236}">
                  <a16:creationId xmlns:a16="http://schemas.microsoft.com/office/drawing/2014/main" id="{6CAF0C75-C363-1A01-B8A7-FBBDD2504192}"/>
                </a:ext>
              </a:extLst>
            </p:cNvPr>
            <p:cNvSpPr txBox="1">
              <a:spLocks/>
            </p:cNvSpPr>
            <p:nvPr/>
          </p:nvSpPr>
          <p:spPr>
            <a:xfrm>
              <a:off x="2256070" y="2947556"/>
              <a:ext cx="1377019" cy="1208835"/>
            </a:xfrm>
            <a:prstGeom prst="rect">
              <a:avLst/>
            </a:prstGeom>
          </p:spPr>
          <p:txBody>
            <a:bodyPr/>
            <a:lst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Wingdings" pitchFamily="2" charset="2"/>
                <a:buChar char="§"/>
                <a:defRPr sz="15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
                  <a:schemeClr val="bg2"/>
                </a:buClr>
                <a:buFont typeface="Arial" panose="020B0604020202020204" pitchFamily="34" charset="0"/>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
                  <a:schemeClr val="bg2"/>
                </a:buClr>
                <a:buFont typeface="Wingdings" pitchFamily="2" charset="2"/>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US" sz="1333" dirty="0"/>
                <a:t>Trained professional that alleviates the conditions of those in need of help by providing support and advocacy.</a:t>
              </a:r>
            </a:p>
          </p:txBody>
        </p:sp>
      </p:grpSp>
      <p:grpSp>
        <p:nvGrpSpPr>
          <p:cNvPr id="21" name="Group 20">
            <a:extLst>
              <a:ext uri="{FF2B5EF4-FFF2-40B4-BE49-F238E27FC236}">
                <a16:creationId xmlns:a16="http://schemas.microsoft.com/office/drawing/2014/main" id="{53865B56-8AB7-8281-9FE5-E502695E9D13}"/>
              </a:ext>
            </a:extLst>
          </p:cNvPr>
          <p:cNvGrpSpPr/>
          <p:nvPr/>
        </p:nvGrpSpPr>
        <p:grpSpPr>
          <a:xfrm>
            <a:off x="5122221" y="1631634"/>
            <a:ext cx="1947559" cy="3807089"/>
            <a:chOff x="3841665" y="1223725"/>
            <a:chExt cx="1460669" cy="2855317"/>
          </a:xfrm>
        </p:grpSpPr>
        <p:pic>
          <p:nvPicPr>
            <p:cNvPr id="10" name="Picture Placeholder 42" descr="Desk from top with someone tapping on a mobile phone">
              <a:extLst>
                <a:ext uri="{FF2B5EF4-FFF2-40B4-BE49-F238E27FC236}">
                  <a16:creationId xmlns:a16="http://schemas.microsoft.com/office/drawing/2014/main" id="{56C13ECF-239D-4F77-1EF8-BD179633FB21}"/>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3883760" y="1223725"/>
              <a:ext cx="1376749" cy="1189696"/>
            </a:xfrm>
            <a:prstGeom prst="rect">
              <a:avLst/>
            </a:prstGeom>
          </p:spPr>
        </p:pic>
        <p:sp>
          <p:nvSpPr>
            <p:cNvPr id="11" name="Text Placeholder 8">
              <a:extLst>
                <a:ext uri="{FF2B5EF4-FFF2-40B4-BE49-F238E27FC236}">
                  <a16:creationId xmlns:a16="http://schemas.microsoft.com/office/drawing/2014/main" id="{481982DC-BB18-1EC3-1693-87A36C05A523}"/>
                </a:ext>
              </a:extLst>
            </p:cNvPr>
            <p:cNvSpPr txBox="1">
              <a:spLocks/>
            </p:cNvSpPr>
            <p:nvPr/>
          </p:nvSpPr>
          <p:spPr>
            <a:xfrm>
              <a:off x="3841665" y="2566605"/>
              <a:ext cx="1460669" cy="163476"/>
            </a:xfrm>
            <a:prstGeom prst="rect">
              <a:avLst/>
            </a:prstGeom>
          </p:spPr>
          <p:txBody>
            <a:bodyPr/>
            <a:lst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Wingdings" pitchFamily="2" charset="2"/>
                <a:buChar char="§"/>
                <a:defRPr sz="15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
                  <a:schemeClr val="bg2"/>
                </a:buClr>
                <a:buFont typeface="Arial" panose="020B0604020202020204" pitchFamily="34" charset="0"/>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
                  <a:schemeClr val="bg2"/>
                </a:buClr>
                <a:buFont typeface="Wingdings" pitchFamily="2" charset="2"/>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US" sz="1600" b="1" dirty="0">
                  <a:solidFill>
                    <a:schemeClr val="bg2"/>
                  </a:solidFill>
                </a:rPr>
                <a:t>Sports Manager</a:t>
              </a:r>
            </a:p>
          </p:txBody>
        </p:sp>
        <p:sp>
          <p:nvSpPr>
            <p:cNvPr id="12" name="Text Placeholder 9">
              <a:extLst>
                <a:ext uri="{FF2B5EF4-FFF2-40B4-BE49-F238E27FC236}">
                  <a16:creationId xmlns:a16="http://schemas.microsoft.com/office/drawing/2014/main" id="{0729B67D-DB11-F726-F402-C9A1BA4A51F5}"/>
                </a:ext>
              </a:extLst>
            </p:cNvPr>
            <p:cNvSpPr txBox="1">
              <a:spLocks/>
            </p:cNvSpPr>
            <p:nvPr/>
          </p:nvSpPr>
          <p:spPr>
            <a:xfrm>
              <a:off x="3883491" y="2947556"/>
              <a:ext cx="1377019" cy="1131486"/>
            </a:xfrm>
            <a:prstGeom prst="rect">
              <a:avLst/>
            </a:prstGeom>
          </p:spPr>
          <p:txBody>
            <a:bodyPr/>
            <a:lst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Wingdings" pitchFamily="2" charset="2"/>
                <a:buChar char="§"/>
                <a:defRPr sz="15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
                  <a:schemeClr val="bg2"/>
                </a:buClr>
                <a:buFont typeface="Arial" panose="020B0604020202020204" pitchFamily="34" charset="0"/>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
                  <a:schemeClr val="bg2"/>
                </a:buClr>
                <a:buFont typeface="Wingdings" pitchFamily="2" charset="2"/>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US" sz="1333" dirty="0"/>
                <a:t>Responsible for handling the business matters of sports teams and finances of individuals. </a:t>
              </a:r>
            </a:p>
          </p:txBody>
        </p:sp>
      </p:grpSp>
      <p:grpSp>
        <p:nvGrpSpPr>
          <p:cNvPr id="22" name="Group 21">
            <a:extLst>
              <a:ext uri="{FF2B5EF4-FFF2-40B4-BE49-F238E27FC236}">
                <a16:creationId xmlns:a16="http://schemas.microsoft.com/office/drawing/2014/main" id="{1ED4F183-8B08-E980-3082-0192D6F133B3}"/>
              </a:ext>
            </a:extLst>
          </p:cNvPr>
          <p:cNvGrpSpPr/>
          <p:nvPr/>
        </p:nvGrpSpPr>
        <p:grpSpPr>
          <a:xfrm>
            <a:off x="7336941" y="1631634"/>
            <a:ext cx="1846967" cy="3910221"/>
            <a:chOff x="5502705" y="1223725"/>
            <a:chExt cx="1385225" cy="2932666"/>
          </a:xfrm>
        </p:grpSpPr>
        <p:pic>
          <p:nvPicPr>
            <p:cNvPr id="13" name="Picture Placeholder 70">
              <a:extLst>
                <a:ext uri="{FF2B5EF4-FFF2-40B4-BE49-F238E27FC236}">
                  <a16:creationId xmlns:a16="http://schemas.microsoft.com/office/drawing/2014/main" id="{C01FC796-36F0-4D81-57EC-01BFD3749780}"/>
                </a:ext>
              </a:extLst>
            </p:cNvPr>
            <p:cNvPicPr>
              <a:picLocks noChangeAspect="1"/>
            </p:cNvPicPr>
            <p:nvPr/>
          </p:nvPicPr>
          <p:blipFill rotWithShape="1">
            <a:blip r:embed="rId6" cstate="hqprint">
              <a:extLst>
                <a:ext uri="{28A0092B-C50C-407E-A947-70E740481C1C}">
                  <a14:useLocalDpi xmlns:a14="http://schemas.microsoft.com/office/drawing/2010/main"/>
                </a:ext>
              </a:extLst>
            </a:blip>
            <a:srcRect/>
            <a:stretch/>
          </p:blipFill>
          <p:spPr>
            <a:xfrm>
              <a:off x="5502705" y="1223725"/>
              <a:ext cx="1376750" cy="1251122"/>
            </a:xfrm>
            <a:prstGeom prst="rect">
              <a:avLst/>
            </a:prstGeom>
          </p:spPr>
        </p:pic>
        <p:sp>
          <p:nvSpPr>
            <p:cNvPr id="14" name="Text Placeholder 10">
              <a:extLst>
                <a:ext uri="{FF2B5EF4-FFF2-40B4-BE49-F238E27FC236}">
                  <a16:creationId xmlns:a16="http://schemas.microsoft.com/office/drawing/2014/main" id="{62FB7A9A-D062-988C-069D-AA117E8D5BF6}"/>
                </a:ext>
              </a:extLst>
            </p:cNvPr>
            <p:cNvSpPr txBox="1">
              <a:spLocks/>
            </p:cNvSpPr>
            <p:nvPr/>
          </p:nvSpPr>
          <p:spPr>
            <a:xfrm>
              <a:off x="5510911" y="2566604"/>
              <a:ext cx="1377019" cy="216177"/>
            </a:xfrm>
            <a:prstGeom prst="rect">
              <a:avLst/>
            </a:prstGeom>
          </p:spPr>
          <p:txBody>
            <a:bodyPr/>
            <a:lst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Wingdings" pitchFamily="2" charset="2"/>
                <a:buChar char="§"/>
                <a:defRPr sz="15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
                  <a:schemeClr val="bg2"/>
                </a:buClr>
                <a:buFont typeface="Arial" panose="020B0604020202020204" pitchFamily="34" charset="0"/>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
                  <a:schemeClr val="bg2"/>
                </a:buClr>
                <a:buFont typeface="Wingdings" pitchFamily="2" charset="2"/>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US" sz="1600" b="1" dirty="0">
                  <a:solidFill>
                    <a:schemeClr val="bg2"/>
                  </a:solidFill>
                </a:rPr>
                <a:t>Pediatric Nurse</a:t>
              </a:r>
            </a:p>
          </p:txBody>
        </p:sp>
        <p:sp>
          <p:nvSpPr>
            <p:cNvPr id="15" name="Text Placeholder 11">
              <a:extLst>
                <a:ext uri="{FF2B5EF4-FFF2-40B4-BE49-F238E27FC236}">
                  <a16:creationId xmlns:a16="http://schemas.microsoft.com/office/drawing/2014/main" id="{175E55C3-200D-D715-ACEA-3280E6CBD657}"/>
                </a:ext>
              </a:extLst>
            </p:cNvPr>
            <p:cNvSpPr txBox="1">
              <a:spLocks/>
            </p:cNvSpPr>
            <p:nvPr/>
          </p:nvSpPr>
          <p:spPr>
            <a:xfrm>
              <a:off x="5510911" y="2947556"/>
              <a:ext cx="1377019" cy="1208835"/>
            </a:xfrm>
            <a:prstGeom prst="rect">
              <a:avLst/>
            </a:prstGeom>
          </p:spPr>
          <p:txBody>
            <a:bodyPr/>
            <a:lst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Wingdings" pitchFamily="2" charset="2"/>
                <a:buChar char="§"/>
                <a:defRPr sz="15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
                  <a:schemeClr val="bg2"/>
                </a:buClr>
                <a:buFont typeface="Arial" panose="020B0604020202020204" pitchFamily="34" charset="0"/>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
                  <a:schemeClr val="bg2"/>
                </a:buClr>
                <a:buFont typeface="Wingdings" pitchFamily="2" charset="2"/>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US" sz="1333" dirty="0"/>
                <a:t>Registered Nurse who cares for children of all ages in a variety of healthcare settings. </a:t>
              </a:r>
            </a:p>
          </p:txBody>
        </p:sp>
      </p:grpSp>
      <p:grpSp>
        <p:nvGrpSpPr>
          <p:cNvPr id="23" name="Group 22">
            <a:extLst>
              <a:ext uri="{FF2B5EF4-FFF2-40B4-BE49-F238E27FC236}">
                <a16:creationId xmlns:a16="http://schemas.microsoft.com/office/drawing/2014/main" id="{91CF7DA4-E78E-927C-C605-55F47F572291}"/>
              </a:ext>
            </a:extLst>
          </p:cNvPr>
          <p:cNvGrpSpPr/>
          <p:nvPr/>
        </p:nvGrpSpPr>
        <p:grpSpPr>
          <a:xfrm>
            <a:off x="9340077" y="1631634"/>
            <a:ext cx="2169895" cy="3807089"/>
            <a:chOff x="7005057" y="1223725"/>
            <a:chExt cx="1627421" cy="2855317"/>
          </a:xfrm>
        </p:grpSpPr>
        <p:pic>
          <p:nvPicPr>
            <p:cNvPr id="16" name="Picture Placeholder 62" descr="Tablet with screenshot of analytics">
              <a:extLst>
                <a:ext uri="{FF2B5EF4-FFF2-40B4-BE49-F238E27FC236}">
                  <a16:creationId xmlns:a16="http://schemas.microsoft.com/office/drawing/2014/main" id="{766FBCF0-67BF-439A-642B-11C999387E24}"/>
                </a:ext>
              </a:extLst>
            </p:cNvPr>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7130394" y="1223725"/>
              <a:ext cx="1376749" cy="1189696"/>
            </a:xfrm>
            <a:prstGeom prst="rect">
              <a:avLst/>
            </a:prstGeom>
          </p:spPr>
        </p:pic>
        <p:sp>
          <p:nvSpPr>
            <p:cNvPr id="17" name="Text Placeholder 12">
              <a:extLst>
                <a:ext uri="{FF2B5EF4-FFF2-40B4-BE49-F238E27FC236}">
                  <a16:creationId xmlns:a16="http://schemas.microsoft.com/office/drawing/2014/main" id="{076FB061-ACEE-8B76-79BD-3869F4616288}"/>
                </a:ext>
              </a:extLst>
            </p:cNvPr>
            <p:cNvSpPr txBox="1">
              <a:spLocks/>
            </p:cNvSpPr>
            <p:nvPr/>
          </p:nvSpPr>
          <p:spPr>
            <a:xfrm>
              <a:off x="7005057" y="2566604"/>
              <a:ext cx="1627421" cy="246908"/>
            </a:xfrm>
            <a:prstGeom prst="rect">
              <a:avLst/>
            </a:prstGeom>
          </p:spPr>
          <p:txBody>
            <a:bodyPr/>
            <a:lst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Wingdings" pitchFamily="2" charset="2"/>
                <a:buChar char="§"/>
                <a:defRPr sz="15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
                  <a:schemeClr val="bg2"/>
                </a:buClr>
                <a:buFont typeface="Arial" panose="020B0604020202020204" pitchFamily="34" charset="0"/>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
                  <a:schemeClr val="bg2"/>
                </a:buClr>
                <a:buFont typeface="Wingdings" pitchFamily="2" charset="2"/>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US" sz="1600" b="1" dirty="0">
                  <a:solidFill>
                    <a:schemeClr val="bg2"/>
                  </a:solidFill>
                </a:rPr>
                <a:t>Financial Analyst</a:t>
              </a:r>
            </a:p>
          </p:txBody>
        </p:sp>
        <p:sp>
          <p:nvSpPr>
            <p:cNvPr id="18" name="Text Placeholder 13">
              <a:extLst>
                <a:ext uri="{FF2B5EF4-FFF2-40B4-BE49-F238E27FC236}">
                  <a16:creationId xmlns:a16="http://schemas.microsoft.com/office/drawing/2014/main" id="{42B39004-34B5-87CB-DBFB-B1D4A2D31442}"/>
                </a:ext>
              </a:extLst>
            </p:cNvPr>
            <p:cNvSpPr txBox="1">
              <a:spLocks/>
            </p:cNvSpPr>
            <p:nvPr/>
          </p:nvSpPr>
          <p:spPr>
            <a:xfrm>
              <a:off x="7130124" y="2947556"/>
              <a:ext cx="1377019" cy="1131486"/>
            </a:xfrm>
            <a:prstGeom prst="rect">
              <a:avLst/>
            </a:prstGeom>
          </p:spPr>
          <p:txBody>
            <a:bodyPr/>
            <a:lstStyle>
              <a:lvl1pPr marL="171450" indent="-171450" algn="l" defTabSz="685800" rtl="0" eaLnBrk="1" latinLnBrk="0" hangingPunct="1">
                <a:lnSpc>
                  <a:spcPct val="95000"/>
                </a:lnSpc>
                <a:spcBef>
                  <a:spcPts val="0"/>
                </a:spcBef>
                <a:spcAft>
                  <a:spcPts val="900"/>
                </a:spcAft>
                <a:buClr>
                  <a:schemeClr val="tx2"/>
                </a:buClr>
                <a:buFont typeface="Arial" panose="020B0604020202020204" pitchFamily="34" charset="0"/>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514350" indent="-171450" algn="l" defTabSz="685800" rtl="0" eaLnBrk="1" latinLnBrk="0" hangingPunct="1">
                <a:lnSpc>
                  <a:spcPct val="95000"/>
                </a:lnSpc>
                <a:spcBef>
                  <a:spcPts val="0"/>
                </a:spcBef>
                <a:spcAft>
                  <a:spcPts val="900"/>
                </a:spcAft>
                <a:buClr>
                  <a:schemeClr val="tx2"/>
                </a:buClr>
                <a:buFont typeface="Wingdings" pitchFamily="2" charset="2"/>
                <a:buChar char="§"/>
                <a:defRPr sz="15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857250" indent="-171450" algn="l" defTabSz="685800" rtl="0" eaLnBrk="1" latinLnBrk="0" hangingPunct="1">
                <a:lnSpc>
                  <a:spcPct val="95000"/>
                </a:lnSpc>
                <a:spcBef>
                  <a:spcPts val="0"/>
                </a:spcBef>
                <a:spcAft>
                  <a:spcPts val="900"/>
                </a:spcAft>
                <a:buClr>
                  <a:schemeClr val="tx2"/>
                </a:buClr>
                <a:buFont typeface="System Font Regular"/>
                <a:buChar char="–"/>
                <a:defRPr sz="135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200150" indent="-171450" algn="l" defTabSz="685800" rtl="0" eaLnBrk="1" latinLnBrk="0" hangingPunct="1">
                <a:lnSpc>
                  <a:spcPct val="95000"/>
                </a:lnSpc>
                <a:spcBef>
                  <a:spcPts val="0"/>
                </a:spcBef>
                <a:spcAft>
                  <a:spcPts val="900"/>
                </a:spcAft>
                <a:buClr>
                  <a:schemeClr val="bg2"/>
                </a:buClr>
                <a:buFont typeface="Arial" panose="020B0604020202020204" pitchFamily="34" charset="0"/>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1543050" indent="-171450" algn="l" defTabSz="685800" rtl="0" eaLnBrk="1" latinLnBrk="0" hangingPunct="1">
                <a:lnSpc>
                  <a:spcPct val="95000"/>
                </a:lnSpc>
                <a:spcBef>
                  <a:spcPts val="0"/>
                </a:spcBef>
                <a:spcAft>
                  <a:spcPts val="900"/>
                </a:spcAft>
                <a:buClr>
                  <a:schemeClr val="bg2"/>
                </a:buClr>
                <a:buFont typeface="Wingdings" pitchFamily="2" charset="2"/>
                <a:buChar char="§"/>
                <a:defRPr sz="12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ctr">
                <a:buNone/>
              </a:pPr>
              <a:r>
                <a:rPr lang="en-US" sz="1333" dirty="0"/>
                <a:t>Person who assesses the financial condition of a business or asset to determine if it a good investment. </a:t>
              </a:r>
            </a:p>
          </p:txBody>
        </p:sp>
      </p:grpSp>
    </p:spTree>
    <p:extLst>
      <p:ext uri="{BB962C8B-B14F-4D97-AF65-F5344CB8AC3E}">
        <p14:creationId xmlns:p14="http://schemas.microsoft.com/office/powerpoint/2010/main" val="1884965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0B1CB5-287F-3C37-C9EF-369B425D4B5E}"/>
              </a:ext>
            </a:extLst>
          </p:cNvPr>
          <p:cNvSpPr>
            <a:spLocks noGrp="1"/>
          </p:cNvSpPr>
          <p:nvPr>
            <p:ph type="title"/>
          </p:nvPr>
        </p:nvSpPr>
        <p:spPr/>
        <p:txBody>
          <a:bodyPr/>
          <a:lstStyle/>
          <a:p>
            <a:r>
              <a:rPr lang="en-US" dirty="0"/>
              <a:t>Skills Self-Assessment</a:t>
            </a:r>
          </a:p>
        </p:txBody>
      </p:sp>
      <p:sp>
        <p:nvSpPr>
          <p:cNvPr id="4" name="Text Placeholder 3">
            <a:extLst>
              <a:ext uri="{FF2B5EF4-FFF2-40B4-BE49-F238E27FC236}">
                <a16:creationId xmlns:a16="http://schemas.microsoft.com/office/drawing/2014/main" id="{90C05A21-769C-92F3-A3A9-7106C726DCB4}"/>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2557007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3DA572-CF0A-AB2C-7EED-487D6FDCA0D7}"/>
              </a:ext>
            </a:extLst>
          </p:cNvPr>
          <p:cNvSpPr>
            <a:spLocks noGrp="1"/>
          </p:cNvSpPr>
          <p:nvPr>
            <p:ph type="body" sz="quarter" idx="10"/>
          </p:nvPr>
        </p:nvSpPr>
        <p:spPr>
          <a:xfrm>
            <a:off x="1666240" y="1259840"/>
            <a:ext cx="8859520" cy="4213013"/>
          </a:xfrm>
          <a:noFill/>
          <a:ln>
            <a:noFill/>
          </a:ln>
        </p:spPr>
        <p:style>
          <a:lnRef idx="0">
            <a:scrgbClr r="0" g="0" b="0"/>
          </a:lnRef>
          <a:fillRef idx="0">
            <a:scrgbClr r="0" g="0" b="0"/>
          </a:fillRef>
          <a:effectRef idx="0">
            <a:scrgbClr r="0" g="0" b="0"/>
          </a:effectRef>
          <a:fontRef idx="minor">
            <a:schemeClr val="dk1"/>
          </a:fontRef>
        </p:style>
        <p:txBody>
          <a:bodyPr>
            <a:noAutofit/>
          </a:bodyPr>
          <a:lstStyle/>
          <a:p>
            <a:pPr algn="ctr"/>
            <a:r>
              <a:rPr lang="en-US" sz="1867" dirty="0"/>
              <a:t>NIWL Apprenticeships are supported by the Employment Training Administration of the U.S. Department of Labor as part of an ABA2 grant award totaling $8 million with 0% financed from non-governmental sources.</a:t>
            </a:r>
          </a:p>
          <a:p>
            <a:endParaRPr lang="en-US" sz="1867" dirty="0"/>
          </a:p>
          <a:p>
            <a:pPr algn="ctr"/>
            <a:r>
              <a:rPr lang="en-US" sz="1867" dirty="0"/>
              <a:t>This workforce product was funded by a grant awarded by the U.S. Department of Labor (DOL)’s Employment and Training Administration. The product was created by the recipient and does not necessarily reflect the official position of DOL. DOL makes no guarantees, warranties, or assurances of any kind, express or implied, with respect to such information, including any information on linked sites and including, but not limited to, accuracy of the information or its completeness, timeliness, usefulness, adequacy, continued availability, or ownership. This product is copyrighted by the institution that created it.</a:t>
            </a:r>
          </a:p>
        </p:txBody>
      </p:sp>
    </p:spTree>
    <p:extLst>
      <p:ext uri="{BB962C8B-B14F-4D97-AF65-F5344CB8AC3E}">
        <p14:creationId xmlns:p14="http://schemas.microsoft.com/office/powerpoint/2010/main" val="347466840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descr="Empty speech bubbles">
            <a:extLst>
              <a:ext uri="{FF2B5EF4-FFF2-40B4-BE49-F238E27FC236}">
                <a16:creationId xmlns:a16="http://schemas.microsoft.com/office/drawing/2014/main" id="{76F8D040-4633-A3D2-DCDA-BB965C4DCF47}"/>
              </a:ext>
            </a:extLst>
          </p:cNvPr>
          <p:cNvPicPr>
            <a:picLocks noGrp="1" noChangeAspect="1"/>
          </p:cNvPicPr>
          <p:nvPr>
            <p:ph type="pic" sz="quarter" idx="10"/>
          </p:nvPr>
        </p:nvPicPr>
        <p:blipFill>
          <a:blip r:embed="rId2" cstate="hqprint">
            <a:extLst>
              <a:ext uri="{28A0092B-C50C-407E-A947-70E740481C1C}">
                <a14:useLocalDpi xmlns:a14="http://schemas.microsoft.com/office/drawing/2010/main"/>
              </a:ext>
            </a:extLst>
          </a:blip>
          <a:srcRect/>
          <a:stretch>
            <a:fillRect/>
          </a:stretch>
        </p:blipFill>
        <p:spPr/>
      </p:pic>
      <p:sp>
        <p:nvSpPr>
          <p:cNvPr id="3" name="Title 2">
            <a:extLst>
              <a:ext uri="{FF2B5EF4-FFF2-40B4-BE49-F238E27FC236}">
                <a16:creationId xmlns:a16="http://schemas.microsoft.com/office/drawing/2014/main" id="{CBAB3C9C-3368-63E5-5CEF-F0B545ACA472}"/>
              </a:ext>
            </a:extLst>
          </p:cNvPr>
          <p:cNvSpPr>
            <a:spLocks noGrp="1"/>
          </p:cNvSpPr>
          <p:nvPr>
            <p:ph type="title"/>
          </p:nvPr>
        </p:nvSpPr>
        <p:spPr/>
        <p:txBody>
          <a:bodyPr>
            <a:normAutofit fontScale="90000"/>
          </a:bodyPr>
          <a:lstStyle/>
          <a:p>
            <a:r>
              <a:rPr lang="en-US" dirty="0"/>
              <a:t>Self-assessment discussion</a:t>
            </a:r>
          </a:p>
        </p:txBody>
      </p:sp>
      <p:sp>
        <p:nvSpPr>
          <p:cNvPr id="4" name="Content Placeholder 3">
            <a:extLst>
              <a:ext uri="{FF2B5EF4-FFF2-40B4-BE49-F238E27FC236}">
                <a16:creationId xmlns:a16="http://schemas.microsoft.com/office/drawing/2014/main" id="{C0D4ADF0-0256-B157-F0B3-270BF709C535}"/>
              </a:ext>
            </a:extLst>
          </p:cNvPr>
          <p:cNvSpPr>
            <a:spLocks noGrp="1"/>
          </p:cNvSpPr>
          <p:nvPr>
            <p:ph sz="half" idx="1"/>
          </p:nvPr>
        </p:nvSpPr>
        <p:spPr/>
        <p:txBody>
          <a:bodyPr/>
          <a:lstStyle/>
          <a:p>
            <a:r>
              <a:rPr lang="en-US" dirty="0"/>
              <a:t>Did any of your ratings surprise you? </a:t>
            </a:r>
          </a:p>
          <a:p>
            <a:r>
              <a:rPr lang="en-US" dirty="0"/>
              <a:t>Did you notice any common themes? </a:t>
            </a:r>
          </a:p>
          <a:p>
            <a:r>
              <a:rPr lang="en-US" dirty="0"/>
              <a:t>Are there any particular jobs that align well with your top-rated skillsets?</a:t>
            </a:r>
          </a:p>
          <a:p>
            <a:r>
              <a:rPr lang="en-US" dirty="0"/>
              <a:t>Are there are any particular skillsets you feel you need the most development with? </a:t>
            </a:r>
          </a:p>
          <a:p>
            <a:endParaRPr lang="en-US" dirty="0"/>
          </a:p>
        </p:txBody>
      </p:sp>
    </p:spTree>
    <p:extLst>
      <p:ext uri="{BB962C8B-B14F-4D97-AF65-F5344CB8AC3E}">
        <p14:creationId xmlns:p14="http://schemas.microsoft.com/office/powerpoint/2010/main" val="201304504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0BDF812-CA95-CCB2-52B3-38A4F1006DDD}"/>
              </a:ext>
            </a:extLst>
          </p:cNvPr>
          <p:cNvSpPr>
            <a:spLocks noGrp="1"/>
          </p:cNvSpPr>
          <p:nvPr>
            <p:ph type="title"/>
          </p:nvPr>
        </p:nvSpPr>
        <p:spPr/>
        <p:txBody>
          <a:bodyPr/>
          <a:lstStyle/>
          <a:p>
            <a:r>
              <a:rPr lang="en-US" dirty="0"/>
              <a:t>Skills give you a competitive edge</a:t>
            </a:r>
          </a:p>
        </p:txBody>
      </p:sp>
      <p:graphicFrame>
        <p:nvGraphicFramePr>
          <p:cNvPr id="6" name="Content Placeholder 5">
            <a:extLst>
              <a:ext uri="{FF2B5EF4-FFF2-40B4-BE49-F238E27FC236}">
                <a16:creationId xmlns:a16="http://schemas.microsoft.com/office/drawing/2014/main" id="{4922919C-8FC4-835E-1800-6C2904D323FA}"/>
              </a:ext>
            </a:extLst>
          </p:cNvPr>
          <p:cNvGraphicFramePr>
            <a:graphicFrameLocks noGrp="1"/>
          </p:cNvGraphicFramePr>
          <p:nvPr>
            <p:ph sz="half" idx="1"/>
            <p:extLst>
              <p:ext uri="{D42A27DB-BD31-4B8C-83A1-F6EECF244321}">
                <p14:modId xmlns:p14="http://schemas.microsoft.com/office/powerpoint/2010/main" val="3974562860"/>
              </p:ext>
            </p:extLst>
          </p:nvPr>
        </p:nvGraphicFramePr>
        <p:xfrm>
          <a:off x="838201" y="1737785"/>
          <a:ext cx="8047567" cy="438784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Content Placeholder 4">
            <a:extLst>
              <a:ext uri="{FF2B5EF4-FFF2-40B4-BE49-F238E27FC236}">
                <a16:creationId xmlns:a16="http://schemas.microsoft.com/office/drawing/2014/main" id="{9F861FD8-5384-D601-B20F-044868B890BB}"/>
              </a:ext>
            </a:extLst>
          </p:cNvPr>
          <p:cNvSpPr>
            <a:spLocks noGrp="1"/>
          </p:cNvSpPr>
          <p:nvPr>
            <p:ph sz="half" idx="2"/>
          </p:nvPr>
        </p:nvSpPr>
        <p:spPr/>
        <p:txBody>
          <a:bodyPr anchor="ctr"/>
          <a:lstStyle/>
          <a:p>
            <a:pPr algn="ctr"/>
            <a:r>
              <a:rPr lang="en-US" dirty="0"/>
              <a:t>Employers look for these skills in new employees. </a:t>
            </a:r>
          </a:p>
          <a:p>
            <a:pPr algn="ctr"/>
            <a:r>
              <a:rPr lang="en-US" dirty="0"/>
              <a:t>Developing these skills will help set you apart and show you are ready to work!</a:t>
            </a:r>
          </a:p>
        </p:txBody>
      </p:sp>
    </p:spTree>
    <p:extLst>
      <p:ext uri="{BB962C8B-B14F-4D97-AF65-F5344CB8AC3E}">
        <p14:creationId xmlns:p14="http://schemas.microsoft.com/office/powerpoint/2010/main" val="225118837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descr="Colorful envelopes">
            <a:extLst>
              <a:ext uri="{FF2B5EF4-FFF2-40B4-BE49-F238E27FC236}">
                <a16:creationId xmlns:a16="http://schemas.microsoft.com/office/drawing/2014/main" id="{409F3422-758F-B6C8-4638-8AA6A04FA10E}"/>
              </a:ext>
            </a:extLst>
          </p:cNvPr>
          <p:cNvPicPr>
            <a:picLocks noGrp="1" noChangeAspect="1"/>
          </p:cNvPicPr>
          <p:nvPr>
            <p:ph idx="1"/>
          </p:nvPr>
        </p:nvPicPr>
        <p:blipFill>
          <a:blip r:embed="rId2" cstate="print">
            <a:extLst>
              <a:ext uri="{28A0092B-C50C-407E-A947-70E740481C1C}">
                <a14:useLocalDpi xmlns:a14="http://schemas.microsoft.com/office/drawing/2010/main"/>
              </a:ext>
            </a:extLst>
          </a:blip>
          <a:stretch>
            <a:fillRect/>
          </a:stretch>
        </p:blipFill>
        <p:spPr>
          <a:xfrm>
            <a:off x="1614616" y="1646767"/>
            <a:ext cx="8962768" cy="4679893"/>
          </a:xfrm>
        </p:spPr>
      </p:pic>
      <p:sp>
        <p:nvSpPr>
          <p:cNvPr id="3" name="Title 2">
            <a:extLst>
              <a:ext uri="{FF2B5EF4-FFF2-40B4-BE49-F238E27FC236}">
                <a16:creationId xmlns:a16="http://schemas.microsoft.com/office/drawing/2014/main" id="{26E82049-F484-C62D-8BF8-7049260B20AC}"/>
              </a:ext>
            </a:extLst>
          </p:cNvPr>
          <p:cNvSpPr>
            <a:spLocks noGrp="1"/>
          </p:cNvSpPr>
          <p:nvPr>
            <p:ph type="title"/>
          </p:nvPr>
        </p:nvSpPr>
        <p:spPr/>
        <p:txBody>
          <a:bodyPr/>
          <a:lstStyle/>
          <a:p>
            <a:r>
              <a:rPr lang="en-US" dirty="0"/>
              <a:t>Dear Future Self</a:t>
            </a:r>
          </a:p>
        </p:txBody>
      </p:sp>
    </p:spTree>
    <p:extLst>
      <p:ext uri="{BB962C8B-B14F-4D97-AF65-F5344CB8AC3E}">
        <p14:creationId xmlns:p14="http://schemas.microsoft.com/office/powerpoint/2010/main" val="12376873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0E435C0-A400-17A7-8DC6-EDBCF828CB50}"/>
              </a:ext>
            </a:extLst>
          </p:cNvPr>
          <p:cNvSpPr>
            <a:spLocks noGrp="1"/>
          </p:cNvSpPr>
          <p:nvPr>
            <p:ph type="title"/>
          </p:nvPr>
        </p:nvSpPr>
        <p:spPr/>
        <p:txBody>
          <a:bodyPr/>
          <a:lstStyle/>
          <a:p>
            <a:r>
              <a:rPr lang="en-US" dirty="0"/>
              <a:t>Skill Builder Challenge: Skills Matcher</a:t>
            </a:r>
          </a:p>
        </p:txBody>
      </p:sp>
      <p:sp>
        <p:nvSpPr>
          <p:cNvPr id="2" name="Content Placeholder 1">
            <a:extLst>
              <a:ext uri="{FF2B5EF4-FFF2-40B4-BE49-F238E27FC236}">
                <a16:creationId xmlns:a16="http://schemas.microsoft.com/office/drawing/2014/main" id="{8E5B411D-442F-B0BE-CEEF-BE1D1DBB1405}"/>
              </a:ext>
            </a:extLst>
          </p:cNvPr>
          <p:cNvSpPr>
            <a:spLocks noGrp="1"/>
          </p:cNvSpPr>
          <p:nvPr>
            <p:ph sz="half" idx="1"/>
          </p:nvPr>
        </p:nvSpPr>
        <p:spPr/>
        <p:txBody>
          <a:bodyPr>
            <a:normAutofit lnSpcReduction="10000"/>
          </a:bodyPr>
          <a:lstStyle/>
          <a:p>
            <a:pPr marL="457200" indent="-457200">
              <a:buFont typeface="+mj-lt"/>
              <a:buAutoNum type="arabicPeriod"/>
            </a:pPr>
            <a:r>
              <a:rPr lang="en-US" dirty="0"/>
              <a:t>Go to CareerOneStop and take the Skills Matcher assessment.</a:t>
            </a:r>
          </a:p>
          <a:p>
            <a:pPr lvl="1">
              <a:buFont typeface="Arial" panose="020B0604020202020204" pitchFamily="34" charset="0"/>
              <a:buChar char="•"/>
            </a:pPr>
            <a:r>
              <a:rPr lang="en-US" dirty="0">
                <a:hlinkClick r:id="rId2"/>
              </a:rPr>
              <a:t>https://www.careeronestop.org/Toolkit/Skills/skills-matcher.aspx</a:t>
            </a:r>
            <a:r>
              <a:rPr lang="en-US" dirty="0"/>
              <a:t> </a:t>
            </a:r>
          </a:p>
          <a:p>
            <a:pPr marL="457200" indent="-457200">
              <a:buFont typeface="+mj-lt"/>
              <a:buAutoNum type="arabicPeriod"/>
            </a:pPr>
            <a:r>
              <a:rPr lang="en-US" dirty="0"/>
              <a:t>From the recommended list of occupations, </a:t>
            </a:r>
            <a:r>
              <a:rPr lang="en-US" b="1" dirty="0"/>
              <a:t>choose 5</a:t>
            </a:r>
            <a:r>
              <a:rPr lang="en-US" dirty="0"/>
              <a:t> that look interesting to you and read more about them.</a:t>
            </a:r>
          </a:p>
          <a:p>
            <a:pPr marL="457200" indent="-457200">
              <a:buFont typeface="+mj-lt"/>
              <a:buAutoNum type="arabicPeriod"/>
            </a:pPr>
            <a:r>
              <a:rPr lang="en-US" dirty="0"/>
              <a:t>Compare these 5 occupations to the youth development jobs you have learned about in this program.</a:t>
            </a:r>
          </a:p>
          <a:p>
            <a:pPr lvl="1">
              <a:buFont typeface="Arial" panose="020B0604020202020204" pitchFamily="34" charset="0"/>
              <a:buChar char="•"/>
            </a:pPr>
            <a:r>
              <a:rPr lang="en-US" dirty="0"/>
              <a:t>Are there any similarities between the youth service jobs and the recommended list? Skills used? Work environment? </a:t>
            </a:r>
          </a:p>
          <a:p>
            <a:pPr lvl="1">
              <a:buFont typeface="Arial" panose="020B0604020202020204" pitchFamily="34" charset="0"/>
              <a:buChar char="•"/>
            </a:pPr>
            <a:r>
              <a:rPr lang="en-US" dirty="0"/>
              <a:t>Which 3 career path would you want to keep exploring?</a:t>
            </a:r>
          </a:p>
          <a:p>
            <a:pPr lvl="1">
              <a:buFont typeface="Arial" panose="020B0604020202020204" pitchFamily="34" charset="0"/>
              <a:buChar char="•"/>
            </a:pPr>
            <a:r>
              <a:rPr lang="en-US" dirty="0"/>
              <a:t>Which 2 career paths would you eliminate from consideration? </a:t>
            </a:r>
          </a:p>
          <a:p>
            <a:pPr marL="457200" indent="-457200">
              <a:buFont typeface="+mj-lt"/>
              <a:buAutoNum type="arabicPeriod"/>
            </a:pPr>
            <a:r>
              <a:rPr lang="en-US" dirty="0"/>
              <a:t>Discuss your choices with your mentor or a peer. How do they manage making difficult career choices?</a:t>
            </a:r>
          </a:p>
        </p:txBody>
      </p:sp>
      <p:sp>
        <p:nvSpPr>
          <p:cNvPr id="4" name="Content Placeholder 3">
            <a:extLst>
              <a:ext uri="{FF2B5EF4-FFF2-40B4-BE49-F238E27FC236}">
                <a16:creationId xmlns:a16="http://schemas.microsoft.com/office/drawing/2014/main" id="{25E9B144-4D1D-82D1-4CD9-E1E2C76048AE}"/>
              </a:ext>
            </a:extLst>
          </p:cNvPr>
          <p:cNvSpPr>
            <a:spLocks noGrp="1"/>
          </p:cNvSpPr>
          <p:nvPr>
            <p:ph sz="half" idx="2"/>
          </p:nvPr>
        </p:nvSpPr>
        <p:spPr/>
        <p:txBody>
          <a:bodyPr anchor="ctr"/>
          <a:lstStyle/>
          <a:p>
            <a:pPr marL="0" marR="0" lvl="0" indent="0" algn="ctr" defTabSz="914400" rtl="0" eaLnBrk="1" fontAlgn="auto" latinLnBrk="0" hangingPunct="1">
              <a:lnSpc>
                <a:spcPct val="95000"/>
              </a:lnSpc>
              <a:spcBef>
                <a:spcPts val="0"/>
              </a:spcBef>
              <a:spcAft>
                <a:spcPts val="1200"/>
              </a:spcAft>
              <a:buClr>
                <a:srgbClr val="FF4719"/>
              </a:buClr>
              <a:buSzTx/>
              <a:buFont typeface="Arial" panose="020B0604020202020204" pitchFamily="34" charset="0"/>
              <a:buNone/>
              <a:tabLst/>
              <a:defRPr/>
            </a:pPr>
            <a:endParaRPr kumimoji="0" lang="en-US" sz="1800" b="1" i="0" u="none" strike="noStrike" kern="1200" cap="none" spc="0" normalizeH="0" baseline="0" noProof="0" dirty="0">
              <a:ln>
                <a:noFill/>
              </a:ln>
              <a:solidFill>
                <a:srgbClr val="FFFFFF"/>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marL="0" marR="0" lvl="0" indent="0" algn="ctr" defTabSz="914400" rtl="0" eaLnBrk="1" fontAlgn="auto" latinLnBrk="0" hangingPunct="1">
              <a:lnSpc>
                <a:spcPct val="95000"/>
              </a:lnSpc>
              <a:spcBef>
                <a:spcPts val="0"/>
              </a:spcBef>
              <a:spcAft>
                <a:spcPts val="1200"/>
              </a:spcAft>
              <a:buClr>
                <a:srgbClr val="FF4719"/>
              </a:buClr>
              <a:buSzTx/>
              <a:buFont typeface="Arial" panose="020B0604020202020204" pitchFamily="34" charset="0"/>
              <a:buNone/>
              <a:tabLst/>
              <a:defRPr/>
            </a:pPr>
            <a:endParaRPr kumimoji="0" lang="en-US" sz="1600" b="1" i="0" u="none" strike="noStrike" kern="1200" cap="none" spc="0" normalizeH="0" baseline="0" noProof="0" dirty="0">
              <a:ln>
                <a:noFill/>
              </a:ln>
              <a:solidFill>
                <a:srgbClr val="FFFFFF"/>
              </a:solidFill>
              <a:effectLst/>
              <a:uLnTx/>
              <a:uFillTx/>
              <a:latin typeface="Noto Sans" panose="020B0502040504020204" pitchFamily="34" charset="0"/>
              <a:ea typeface="Noto Sans" panose="020B0502040504020204" pitchFamily="34" charset="0"/>
              <a:cs typeface="Noto Sans" panose="020B0502040504020204" pitchFamily="34" charset="0"/>
            </a:endParaRPr>
          </a:p>
          <a:p>
            <a:pPr marL="0" marR="0" lvl="0" indent="0" algn="ctr" defTabSz="914400" rtl="0" eaLnBrk="1" fontAlgn="auto" latinLnBrk="0" hangingPunct="1">
              <a:lnSpc>
                <a:spcPct val="95000"/>
              </a:lnSpc>
              <a:spcBef>
                <a:spcPts val="0"/>
              </a:spcBef>
              <a:spcAft>
                <a:spcPts val="1200"/>
              </a:spcAft>
              <a:buClr>
                <a:srgbClr val="FF4719"/>
              </a:buClr>
              <a:buSzTx/>
              <a:buFont typeface="Arial" panose="020B0604020202020204" pitchFamily="34" charset="0"/>
              <a:buNone/>
              <a:tabLst/>
              <a:defRPr/>
            </a:pPr>
            <a:r>
              <a:rPr kumimoji="0" lang="en-US" sz="1600" b="1" i="0" u="none" strike="noStrike" kern="1200" cap="none" spc="0" normalizeH="0" baseline="0" noProof="0" dirty="0">
                <a:ln>
                  <a:noFill/>
                </a:ln>
                <a:solidFill>
                  <a:srgbClr val="FFFFFF"/>
                </a:solidFill>
                <a:effectLst/>
                <a:uLnTx/>
                <a:uFillTx/>
                <a:latin typeface="Noto Sans" panose="020B0502040504020204" pitchFamily="34" charset="0"/>
                <a:ea typeface="Noto Sans" panose="020B0502040504020204" pitchFamily="34" charset="0"/>
                <a:cs typeface="Noto Sans" panose="020B0502040504020204" pitchFamily="34" charset="0"/>
              </a:rPr>
              <a:t>Skill Builder activities should take about 30 minutes to complete on your own, with a partner, or your pre-apprenticeship mentor.</a:t>
            </a:r>
          </a:p>
        </p:txBody>
      </p:sp>
      <p:pic>
        <p:nvPicPr>
          <p:cNvPr id="5" name="Graphic 4" descr="Stopwatch 50% outline">
            <a:extLst>
              <a:ext uri="{FF2B5EF4-FFF2-40B4-BE49-F238E27FC236}">
                <a16:creationId xmlns:a16="http://schemas.microsoft.com/office/drawing/2014/main" id="{4C5E910A-0540-0158-83D1-DFB122BEF59E}"/>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866584" y="2221173"/>
            <a:ext cx="914400" cy="914400"/>
          </a:xfrm>
          <a:prstGeom prst="rect">
            <a:avLst/>
          </a:prstGeom>
        </p:spPr>
      </p:pic>
    </p:spTree>
    <p:extLst>
      <p:ext uri="{BB962C8B-B14F-4D97-AF65-F5344CB8AC3E}">
        <p14:creationId xmlns:p14="http://schemas.microsoft.com/office/powerpoint/2010/main" val="26308651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71A3B3A-0D1E-6E1D-499A-6E6D7A747083}"/>
              </a:ext>
            </a:extLst>
          </p:cNvPr>
          <p:cNvSpPr>
            <a:spLocks noGrp="1"/>
          </p:cNvSpPr>
          <p:nvPr>
            <p:ph type="title"/>
          </p:nvPr>
        </p:nvSpPr>
        <p:spPr/>
        <p:txBody>
          <a:bodyPr>
            <a:normAutofit fontScale="90000"/>
          </a:bodyPr>
          <a:lstStyle/>
          <a:p>
            <a:r>
              <a:rPr lang="en-US" dirty="0"/>
              <a:t>Core Knowledge, Skills &amp; Competencies</a:t>
            </a:r>
            <a:br>
              <a:rPr lang="en-US" dirty="0"/>
            </a:br>
            <a:r>
              <a:rPr lang="en-US" sz="2400" dirty="0"/>
              <a:t>for Out-of-School Time Professionals, </a:t>
            </a:r>
            <a:r>
              <a:rPr lang="en-US" sz="2400" dirty="0">
                <a:hlinkClick r:id="rId2"/>
              </a:rPr>
              <a:t>National AfterSchool Association</a:t>
            </a:r>
            <a:endParaRPr lang="en-US" sz="2400" dirty="0"/>
          </a:p>
        </p:txBody>
      </p:sp>
      <p:grpSp>
        <p:nvGrpSpPr>
          <p:cNvPr id="63" name="Group 62">
            <a:extLst>
              <a:ext uri="{FF2B5EF4-FFF2-40B4-BE49-F238E27FC236}">
                <a16:creationId xmlns:a16="http://schemas.microsoft.com/office/drawing/2014/main" id="{3703B76A-2313-39B1-F8A5-E0BA61E1C7E3}"/>
              </a:ext>
            </a:extLst>
          </p:cNvPr>
          <p:cNvGrpSpPr/>
          <p:nvPr/>
        </p:nvGrpSpPr>
        <p:grpSpPr>
          <a:xfrm>
            <a:off x="6647291" y="5324744"/>
            <a:ext cx="4641628" cy="707699"/>
            <a:chOff x="4985468" y="3993558"/>
            <a:chExt cx="3481221" cy="530774"/>
          </a:xfrm>
        </p:grpSpPr>
        <p:sp>
          <p:nvSpPr>
            <p:cNvPr id="57" name="Freeform: Shape 56">
              <a:extLst>
                <a:ext uri="{FF2B5EF4-FFF2-40B4-BE49-F238E27FC236}">
                  <a16:creationId xmlns:a16="http://schemas.microsoft.com/office/drawing/2014/main" id="{0BE2C2FE-3F9E-9EDD-B23F-261D0AD38902}"/>
                </a:ext>
              </a:extLst>
            </p:cNvPr>
            <p:cNvSpPr/>
            <p:nvPr/>
          </p:nvSpPr>
          <p:spPr>
            <a:xfrm>
              <a:off x="5250854" y="3993558"/>
              <a:ext cx="3215835" cy="530774"/>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ln>
              <a:solidFill>
                <a:schemeClr val="accent6"/>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89000" tIns="76201" rIns="142241" bIns="76200" numCol="1" spcCol="1270" anchor="ctr" anchorCtr="0">
              <a:noAutofit/>
            </a:bodyPr>
            <a:lstStyle/>
            <a:p>
              <a:pPr algn="ctr" defTabSz="888978">
                <a:lnSpc>
                  <a:spcPct val="90000"/>
                </a:lnSpc>
                <a:spcBef>
                  <a:spcPct val="0"/>
                </a:spcBef>
                <a:spcAft>
                  <a:spcPct val="35000"/>
                </a:spcAft>
              </a:pPr>
              <a:r>
                <a:rPr lang="en-US" sz="2000" dirty="0"/>
                <a:t>Professional Development and Leadership</a:t>
              </a:r>
            </a:p>
          </p:txBody>
        </p:sp>
        <p:sp>
          <p:nvSpPr>
            <p:cNvPr id="58" name="Oval 57">
              <a:extLst>
                <a:ext uri="{FF2B5EF4-FFF2-40B4-BE49-F238E27FC236}">
                  <a16:creationId xmlns:a16="http://schemas.microsoft.com/office/drawing/2014/main" id="{C846BDF6-D5A3-1EAA-2277-0C8A7C94F420}"/>
                </a:ext>
              </a:extLst>
            </p:cNvPr>
            <p:cNvSpPr/>
            <p:nvPr/>
          </p:nvSpPr>
          <p:spPr>
            <a:xfrm>
              <a:off x="4985468" y="3993559"/>
              <a:ext cx="530773" cy="530773"/>
            </a:xfrm>
            <a:prstGeom prst="ellipse">
              <a:avLst/>
            </a:prstGeom>
            <a:solidFill>
              <a:schemeClr val="accent6">
                <a:lumMod val="20000"/>
                <a:lumOff val="80000"/>
              </a:schemeClr>
            </a:solidFill>
            <a:ln>
              <a:solidFill>
                <a:schemeClr val="accent6"/>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sz="2400" dirty="0"/>
            </a:p>
          </p:txBody>
        </p:sp>
        <p:pic>
          <p:nvPicPr>
            <p:cNvPr id="7" name="Graphic 6" descr="Briefcase with solid fill">
              <a:extLst>
                <a:ext uri="{FF2B5EF4-FFF2-40B4-BE49-F238E27FC236}">
                  <a16:creationId xmlns:a16="http://schemas.microsoft.com/office/drawing/2014/main" id="{9093F096-F5B5-B639-C9BB-C95F5BA4A7FD}"/>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067974" y="4076065"/>
              <a:ext cx="365760" cy="365760"/>
            </a:xfrm>
            <a:prstGeom prst="rect">
              <a:avLst/>
            </a:prstGeom>
          </p:spPr>
        </p:pic>
      </p:grpSp>
      <p:grpSp>
        <p:nvGrpSpPr>
          <p:cNvPr id="46" name="Group 45">
            <a:extLst>
              <a:ext uri="{FF2B5EF4-FFF2-40B4-BE49-F238E27FC236}">
                <a16:creationId xmlns:a16="http://schemas.microsoft.com/office/drawing/2014/main" id="{28430675-40FD-1F41-8E49-8E2EE27EEF03}"/>
              </a:ext>
            </a:extLst>
          </p:cNvPr>
          <p:cNvGrpSpPr/>
          <p:nvPr/>
        </p:nvGrpSpPr>
        <p:grpSpPr>
          <a:xfrm>
            <a:off x="1066065" y="4405792"/>
            <a:ext cx="4641628" cy="707699"/>
            <a:chOff x="799548" y="3304344"/>
            <a:chExt cx="3481221" cy="530774"/>
          </a:xfrm>
        </p:grpSpPr>
        <p:sp>
          <p:nvSpPr>
            <p:cNvPr id="39" name="Freeform: Shape 38">
              <a:extLst>
                <a:ext uri="{FF2B5EF4-FFF2-40B4-BE49-F238E27FC236}">
                  <a16:creationId xmlns:a16="http://schemas.microsoft.com/office/drawing/2014/main" id="{800FC0DC-9157-497D-7300-713A7ECA8369}"/>
                </a:ext>
              </a:extLst>
            </p:cNvPr>
            <p:cNvSpPr/>
            <p:nvPr/>
          </p:nvSpPr>
          <p:spPr>
            <a:xfrm>
              <a:off x="1064934" y="3304344"/>
              <a:ext cx="3215835" cy="530774"/>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ln>
              <a:solidFill>
                <a:schemeClr val="accent6"/>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89000" tIns="76201" rIns="142241" bIns="76200" numCol="1" spcCol="1270" anchor="ctr" anchorCtr="0">
              <a:noAutofit/>
            </a:bodyPr>
            <a:lstStyle/>
            <a:p>
              <a:pPr algn="ctr" defTabSz="888978">
                <a:lnSpc>
                  <a:spcPct val="90000"/>
                </a:lnSpc>
                <a:spcBef>
                  <a:spcPct val="0"/>
                </a:spcBef>
                <a:spcAft>
                  <a:spcPct val="35000"/>
                </a:spcAft>
              </a:pPr>
              <a:r>
                <a:rPr lang="en-US" sz="2000" dirty="0"/>
                <a:t>Relationships and Interactions with Children and Youth</a:t>
              </a:r>
            </a:p>
          </p:txBody>
        </p:sp>
        <p:sp>
          <p:nvSpPr>
            <p:cNvPr id="40" name="Oval 39">
              <a:extLst>
                <a:ext uri="{FF2B5EF4-FFF2-40B4-BE49-F238E27FC236}">
                  <a16:creationId xmlns:a16="http://schemas.microsoft.com/office/drawing/2014/main" id="{095A6AE6-B804-2186-D532-06D60299CF31}"/>
                </a:ext>
              </a:extLst>
            </p:cNvPr>
            <p:cNvSpPr/>
            <p:nvPr/>
          </p:nvSpPr>
          <p:spPr>
            <a:xfrm>
              <a:off x="799548" y="3304345"/>
              <a:ext cx="530773" cy="530773"/>
            </a:xfrm>
            <a:prstGeom prst="ellipse">
              <a:avLst/>
            </a:prstGeom>
            <a:solidFill>
              <a:schemeClr val="accent6">
                <a:lumMod val="20000"/>
                <a:lumOff val="80000"/>
              </a:schemeClr>
            </a:solidFill>
            <a:ln>
              <a:solidFill>
                <a:schemeClr val="accent6"/>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sz="2400" dirty="0"/>
            </a:p>
          </p:txBody>
        </p:sp>
        <p:pic>
          <p:nvPicPr>
            <p:cNvPr id="9" name="Graphic 8" descr="Aspiration with solid fill">
              <a:extLst>
                <a:ext uri="{FF2B5EF4-FFF2-40B4-BE49-F238E27FC236}">
                  <a16:creationId xmlns:a16="http://schemas.microsoft.com/office/drawing/2014/main" id="{D9C74222-F1F8-B3EC-FB58-23D284D44AE6}"/>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882054" y="3386851"/>
              <a:ext cx="365760" cy="365760"/>
            </a:xfrm>
            <a:prstGeom prst="rect">
              <a:avLst/>
            </a:prstGeom>
          </p:spPr>
        </p:pic>
      </p:grpSp>
      <p:grpSp>
        <p:nvGrpSpPr>
          <p:cNvPr id="62" name="Group 61">
            <a:extLst>
              <a:ext uri="{FF2B5EF4-FFF2-40B4-BE49-F238E27FC236}">
                <a16:creationId xmlns:a16="http://schemas.microsoft.com/office/drawing/2014/main" id="{42A96269-6F3F-1BD3-6CFF-3B82087F5776}"/>
              </a:ext>
            </a:extLst>
          </p:cNvPr>
          <p:cNvGrpSpPr/>
          <p:nvPr/>
        </p:nvGrpSpPr>
        <p:grpSpPr>
          <a:xfrm>
            <a:off x="6632550" y="4405792"/>
            <a:ext cx="4656369" cy="785829"/>
            <a:chOff x="4974412" y="3304344"/>
            <a:chExt cx="3492277" cy="589372"/>
          </a:xfrm>
        </p:grpSpPr>
        <p:sp>
          <p:nvSpPr>
            <p:cNvPr id="55" name="Freeform: Shape 54">
              <a:extLst>
                <a:ext uri="{FF2B5EF4-FFF2-40B4-BE49-F238E27FC236}">
                  <a16:creationId xmlns:a16="http://schemas.microsoft.com/office/drawing/2014/main" id="{5976FE3C-C058-552B-72EF-2026FD8A846D}"/>
                </a:ext>
              </a:extLst>
            </p:cNvPr>
            <p:cNvSpPr/>
            <p:nvPr/>
          </p:nvSpPr>
          <p:spPr>
            <a:xfrm>
              <a:off x="5250854" y="3304344"/>
              <a:ext cx="3215835" cy="530774"/>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ln>
              <a:solidFill>
                <a:schemeClr val="accent6"/>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89000" tIns="76201" rIns="142241" bIns="76200" numCol="1" spcCol="1270" anchor="ctr" anchorCtr="0">
              <a:noAutofit/>
            </a:bodyPr>
            <a:lstStyle/>
            <a:p>
              <a:pPr algn="ctr" defTabSz="888978">
                <a:lnSpc>
                  <a:spcPct val="90000"/>
                </a:lnSpc>
                <a:spcBef>
                  <a:spcPct val="0"/>
                </a:spcBef>
                <a:spcAft>
                  <a:spcPct val="35000"/>
                </a:spcAft>
              </a:pPr>
              <a:r>
                <a:rPr lang="en-US" sz="2000" dirty="0"/>
                <a:t>Program Planning and Development</a:t>
              </a:r>
            </a:p>
          </p:txBody>
        </p:sp>
        <p:sp>
          <p:nvSpPr>
            <p:cNvPr id="56" name="Oval 55">
              <a:extLst>
                <a:ext uri="{FF2B5EF4-FFF2-40B4-BE49-F238E27FC236}">
                  <a16:creationId xmlns:a16="http://schemas.microsoft.com/office/drawing/2014/main" id="{189ED2D0-908E-7714-BD91-2D94A3A92696}"/>
                </a:ext>
              </a:extLst>
            </p:cNvPr>
            <p:cNvSpPr/>
            <p:nvPr/>
          </p:nvSpPr>
          <p:spPr>
            <a:xfrm>
              <a:off x="4974412" y="3362943"/>
              <a:ext cx="530773" cy="530773"/>
            </a:xfrm>
            <a:prstGeom prst="ellipse">
              <a:avLst/>
            </a:prstGeom>
            <a:solidFill>
              <a:schemeClr val="accent6">
                <a:lumMod val="20000"/>
                <a:lumOff val="80000"/>
              </a:schemeClr>
            </a:solidFill>
            <a:ln>
              <a:solidFill>
                <a:schemeClr val="accent6"/>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sz="2400" dirty="0"/>
            </a:p>
          </p:txBody>
        </p:sp>
        <p:pic>
          <p:nvPicPr>
            <p:cNvPr id="11" name="Graphic 10" descr="Blueprint with solid fill">
              <a:extLst>
                <a:ext uri="{FF2B5EF4-FFF2-40B4-BE49-F238E27FC236}">
                  <a16:creationId xmlns:a16="http://schemas.microsoft.com/office/drawing/2014/main" id="{60A3E071-3673-6C43-D576-A747AA51937E}"/>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056918" y="3445449"/>
              <a:ext cx="365760" cy="365760"/>
            </a:xfrm>
            <a:prstGeom prst="rect">
              <a:avLst/>
            </a:prstGeom>
          </p:spPr>
        </p:pic>
      </p:grpSp>
      <p:grpSp>
        <p:nvGrpSpPr>
          <p:cNvPr id="43" name="Group 42">
            <a:extLst>
              <a:ext uri="{FF2B5EF4-FFF2-40B4-BE49-F238E27FC236}">
                <a16:creationId xmlns:a16="http://schemas.microsoft.com/office/drawing/2014/main" id="{CD2DD6DA-CD95-0965-19A8-5A1F06764BD4}"/>
              </a:ext>
            </a:extLst>
          </p:cNvPr>
          <p:cNvGrpSpPr/>
          <p:nvPr/>
        </p:nvGrpSpPr>
        <p:grpSpPr>
          <a:xfrm>
            <a:off x="1066064" y="1648938"/>
            <a:ext cx="4641627" cy="707700"/>
            <a:chOff x="799548" y="1236703"/>
            <a:chExt cx="3481220" cy="530775"/>
          </a:xfrm>
        </p:grpSpPr>
        <p:sp>
          <p:nvSpPr>
            <p:cNvPr id="33" name="Freeform: Shape 32">
              <a:extLst>
                <a:ext uri="{FF2B5EF4-FFF2-40B4-BE49-F238E27FC236}">
                  <a16:creationId xmlns:a16="http://schemas.microsoft.com/office/drawing/2014/main" id="{192E8E70-7699-3B59-3F5C-33CAE27C624F}"/>
                </a:ext>
              </a:extLst>
            </p:cNvPr>
            <p:cNvSpPr/>
            <p:nvPr/>
          </p:nvSpPr>
          <p:spPr>
            <a:xfrm>
              <a:off x="1064934" y="1236703"/>
              <a:ext cx="3215834" cy="530775"/>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ln>
              <a:solidFill>
                <a:schemeClr val="accent6"/>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89000" tIns="76201" rIns="142240" bIns="76201" numCol="1" spcCol="1270" anchor="ctr" anchorCtr="0">
              <a:noAutofit/>
            </a:bodyPr>
            <a:lstStyle/>
            <a:p>
              <a:pPr algn="ctr" defTabSz="888978">
                <a:lnSpc>
                  <a:spcPct val="90000"/>
                </a:lnSpc>
                <a:spcBef>
                  <a:spcPct val="0"/>
                </a:spcBef>
                <a:spcAft>
                  <a:spcPct val="35000"/>
                </a:spcAft>
              </a:pPr>
              <a:r>
                <a:rPr lang="en-US" sz="2000" dirty="0"/>
                <a:t>Child/Youth Growth and Development </a:t>
              </a:r>
            </a:p>
          </p:txBody>
        </p:sp>
        <p:sp>
          <p:nvSpPr>
            <p:cNvPr id="34" name="Oval 33">
              <a:extLst>
                <a:ext uri="{FF2B5EF4-FFF2-40B4-BE49-F238E27FC236}">
                  <a16:creationId xmlns:a16="http://schemas.microsoft.com/office/drawing/2014/main" id="{5F19EF14-34DF-74AC-67A1-BE84D0E5C6B4}"/>
                </a:ext>
              </a:extLst>
            </p:cNvPr>
            <p:cNvSpPr/>
            <p:nvPr/>
          </p:nvSpPr>
          <p:spPr>
            <a:xfrm>
              <a:off x="799548" y="1236704"/>
              <a:ext cx="530773" cy="530773"/>
            </a:xfrm>
            <a:prstGeom prst="ellipse">
              <a:avLst/>
            </a:prstGeom>
            <a:solidFill>
              <a:schemeClr val="accent6">
                <a:lumMod val="20000"/>
                <a:lumOff val="80000"/>
              </a:schemeClr>
            </a:solidFill>
            <a:ln>
              <a:solidFill>
                <a:schemeClr val="accent6"/>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sz="2400" dirty="0"/>
            </a:p>
          </p:txBody>
        </p:sp>
        <p:pic>
          <p:nvPicPr>
            <p:cNvPr id="13" name="Graphic 12" descr="Plant with solid fill">
              <a:extLst>
                <a:ext uri="{FF2B5EF4-FFF2-40B4-BE49-F238E27FC236}">
                  <a16:creationId xmlns:a16="http://schemas.microsoft.com/office/drawing/2014/main" id="{2117E5C4-0A94-CB52-DD04-075B198C8FA1}"/>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882054" y="1319210"/>
              <a:ext cx="365760" cy="365760"/>
            </a:xfrm>
            <a:prstGeom prst="rect">
              <a:avLst/>
            </a:prstGeom>
          </p:spPr>
        </p:pic>
      </p:grpSp>
      <p:grpSp>
        <p:nvGrpSpPr>
          <p:cNvPr id="61" name="Group 60">
            <a:extLst>
              <a:ext uri="{FF2B5EF4-FFF2-40B4-BE49-F238E27FC236}">
                <a16:creationId xmlns:a16="http://schemas.microsoft.com/office/drawing/2014/main" id="{26741EB7-2898-379E-C684-32A983F0AF75}"/>
              </a:ext>
            </a:extLst>
          </p:cNvPr>
          <p:cNvGrpSpPr/>
          <p:nvPr/>
        </p:nvGrpSpPr>
        <p:grpSpPr>
          <a:xfrm>
            <a:off x="6647291" y="3486841"/>
            <a:ext cx="4641627" cy="707699"/>
            <a:chOff x="4985468" y="2615131"/>
            <a:chExt cx="3481220" cy="530774"/>
          </a:xfrm>
        </p:grpSpPr>
        <p:sp>
          <p:nvSpPr>
            <p:cNvPr id="53" name="Freeform: Shape 52">
              <a:extLst>
                <a:ext uri="{FF2B5EF4-FFF2-40B4-BE49-F238E27FC236}">
                  <a16:creationId xmlns:a16="http://schemas.microsoft.com/office/drawing/2014/main" id="{46E3A40D-9275-9B93-DDA9-7BA5DF2EBB6F}"/>
                </a:ext>
              </a:extLst>
            </p:cNvPr>
            <p:cNvSpPr/>
            <p:nvPr/>
          </p:nvSpPr>
          <p:spPr>
            <a:xfrm>
              <a:off x="5250854" y="2615131"/>
              <a:ext cx="3215834" cy="530774"/>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ln>
              <a:solidFill>
                <a:schemeClr val="accent6"/>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89000" tIns="76201" rIns="142240" bIns="76200" numCol="1" spcCol="1270" anchor="ctr" anchorCtr="0">
              <a:noAutofit/>
            </a:bodyPr>
            <a:lstStyle/>
            <a:p>
              <a:pPr algn="ctr" defTabSz="888978">
                <a:lnSpc>
                  <a:spcPct val="90000"/>
                </a:lnSpc>
                <a:spcBef>
                  <a:spcPct val="0"/>
                </a:spcBef>
                <a:spcAft>
                  <a:spcPct val="35000"/>
                </a:spcAft>
              </a:pPr>
              <a:r>
                <a:rPr lang="en-US" sz="2000" dirty="0"/>
                <a:t>Safety and Wellness</a:t>
              </a:r>
            </a:p>
          </p:txBody>
        </p:sp>
        <p:sp>
          <p:nvSpPr>
            <p:cNvPr id="54" name="Oval 53">
              <a:extLst>
                <a:ext uri="{FF2B5EF4-FFF2-40B4-BE49-F238E27FC236}">
                  <a16:creationId xmlns:a16="http://schemas.microsoft.com/office/drawing/2014/main" id="{B39E95EC-DA4F-E3CD-CB46-63B939D55326}"/>
                </a:ext>
              </a:extLst>
            </p:cNvPr>
            <p:cNvSpPr/>
            <p:nvPr/>
          </p:nvSpPr>
          <p:spPr>
            <a:xfrm>
              <a:off x="4985468" y="2615132"/>
              <a:ext cx="530773" cy="530773"/>
            </a:xfrm>
            <a:prstGeom prst="ellipse">
              <a:avLst/>
            </a:prstGeom>
            <a:solidFill>
              <a:schemeClr val="accent6">
                <a:lumMod val="20000"/>
                <a:lumOff val="80000"/>
              </a:schemeClr>
            </a:solidFill>
            <a:ln>
              <a:solidFill>
                <a:schemeClr val="accent6"/>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sz="2400" dirty="0"/>
            </a:p>
          </p:txBody>
        </p:sp>
        <p:pic>
          <p:nvPicPr>
            <p:cNvPr id="15" name="Graphic 14" descr="Care with solid fill">
              <a:extLst>
                <a:ext uri="{FF2B5EF4-FFF2-40B4-BE49-F238E27FC236}">
                  <a16:creationId xmlns:a16="http://schemas.microsoft.com/office/drawing/2014/main" id="{8EA09AA0-9832-0E23-5148-DBF6E4677ACE}"/>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067974" y="2697638"/>
              <a:ext cx="365760" cy="365760"/>
            </a:xfrm>
            <a:prstGeom prst="rect">
              <a:avLst/>
            </a:prstGeom>
          </p:spPr>
        </p:pic>
      </p:grpSp>
      <p:grpSp>
        <p:nvGrpSpPr>
          <p:cNvPr id="60" name="Group 59">
            <a:extLst>
              <a:ext uri="{FF2B5EF4-FFF2-40B4-BE49-F238E27FC236}">
                <a16:creationId xmlns:a16="http://schemas.microsoft.com/office/drawing/2014/main" id="{7625B32E-E56E-4930-9744-83A94468D9FD}"/>
              </a:ext>
            </a:extLst>
          </p:cNvPr>
          <p:cNvGrpSpPr/>
          <p:nvPr/>
        </p:nvGrpSpPr>
        <p:grpSpPr>
          <a:xfrm>
            <a:off x="6647291" y="2567891"/>
            <a:ext cx="4641627" cy="707699"/>
            <a:chOff x="4985468" y="1925918"/>
            <a:chExt cx="3481220" cy="530774"/>
          </a:xfrm>
        </p:grpSpPr>
        <p:sp>
          <p:nvSpPr>
            <p:cNvPr id="51" name="Freeform: Shape 50">
              <a:extLst>
                <a:ext uri="{FF2B5EF4-FFF2-40B4-BE49-F238E27FC236}">
                  <a16:creationId xmlns:a16="http://schemas.microsoft.com/office/drawing/2014/main" id="{98F41232-E0CB-44B7-F6FE-034953E4F49C}"/>
                </a:ext>
              </a:extLst>
            </p:cNvPr>
            <p:cNvSpPr/>
            <p:nvPr/>
          </p:nvSpPr>
          <p:spPr>
            <a:xfrm>
              <a:off x="5250854" y="1925918"/>
              <a:ext cx="3215834" cy="530774"/>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ln>
              <a:solidFill>
                <a:schemeClr val="accent6"/>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89000" tIns="76200" rIns="142240" bIns="76201" numCol="1" spcCol="1270" anchor="ctr" anchorCtr="0">
              <a:noAutofit/>
            </a:bodyPr>
            <a:lstStyle/>
            <a:p>
              <a:pPr algn="ctr" defTabSz="888978">
                <a:lnSpc>
                  <a:spcPct val="90000"/>
                </a:lnSpc>
                <a:spcBef>
                  <a:spcPct val="0"/>
                </a:spcBef>
                <a:spcAft>
                  <a:spcPct val="35000"/>
                </a:spcAft>
              </a:pPr>
              <a:r>
                <a:rPr lang="en-US" sz="2000" dirty="0"/>
                <a:t>Family, School, and Community Relationships</a:t>
              </a:r>
            </a:p>
          </p:txBody>
        </p:sp>
        <p:sp>
          <p:nvSpPr>
            <p:cNvPr id="52" name="Oval 51">
              <a:extLst>
                <a:ext uri="{FF2B5EF4-FFF2-40B4-BE49-F238E27FC236}">
                  <a16:creationId xmlns:a16="http://schemas.microsoft.com/office/drawing/2014/main" id="{CF63B696-C62D-44E3-A297-7F7FCA96D319}"/>
                </a:ext>
              </a:extLst>
            </p:cNvPr>
            <p:cNvSpPr/>
            <p:nvPr/>
          </p:nvSpPr>
          <p:spPr>
            <a:xfrm>
              <a:off x="4985468" y="1925918"/>
              <a:ext cx="530773" cy="530773"/>
            </a:xfrm>
            <a:prstGeom prst="ellipse">
              <a:avLst/>
            </a:prstGeom>
            <a:solidFill>
              <a:schemeClr val="accent6">
                <a:lumMod val="20000"/>
                <a:lumOff val="80000"/>
              </a:schemeClr>
            </a:solidFill>
            <a:ln>
              <a:solidFill>
                <a:schemeClr val="accent6"/>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sz="2400" dirty="0"/>
            </a:p>
          </p:txBody>
        </p:sp>
        <p:pic>
          <p:nvPicPr>
            <p:cNvPr id="19" name="Graphic 18" descr="Neighborhood with solid fill">
              <a:extLst>
                <a:ext uri="{FF2B5EF4-FFF2-40B4-BE49-F238E27FC236}">
                  <a16:creationId xmlns:a16="http://schemas.microsoft.com/office/drawing/2014/main" id="{778F7576-1FB7-AFD7-8EE3-A687EC0473A5}"/>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5067974" y="2008424"/>
              <a:ext cx="365760" cy="365760"/>
            </a:xfrm>
            <a:prstGeom prst="rect">
              <a:avLst/>
            </a:prstGeom>
          </p:spPr>
        </p:pic>
      </p:grpSp>
      <p:grpSp>
        <p:nvGrpSpPr>
          <p:cNvPr id="59" name="Group 58">
            <a:extLst>
              <a:ext uri="{FF2B5EF4-FFF2-40B4-BE49-F238E27FC236}">
                <a16:creationId xmlns:a16="http://schemas.microsoft.com/office/drawing/2014/main" id="{DF99569F-97E1-A155-6140-A3A0C85F560A}"/>
              </a:ext>
            </a:extLst>
          </p:cNvPr>
          <p:cNvGrpSpPr/>
          <p:nvPr/>
        </p:nvGrpSpPr>
        <p:grpSpPr>
          <a:xfrm>
            <a:off x="6647291" y="1648938"/>
            <a:ext cx="4641627" cy="707700"/>
            <a:chOff x="4985468" y="1236703"/>
            <a:chExt cx="3481220" cy="530775"/>
          </a:xfrm>
        </p:grpSpPr>
        <p:sp>
          <p:nvSpPr>
            <p:cNvPr id="49" name="Freeform: Shape 48">
              <a:extLst>
                <a:ext uri="{FF2B5EF4-FFF2-40B4-BE49-F238E27FC236}">
                  <a16:creationId xmlns:a16="http://schemas.microsoft.com/office/drawing/2014/main" id="{A5A08987-736F-9301-85F1-8FFD312D3BC8}"/>
                </a:ext>
              </a:extLst>
            </p:cNvPr>
            <p:cNvSpPr/>
            <p:nvPr/>
          </p:nvSpPr>
          <p:spPr>
            <a:xfrm>
              <a:off x="5250854" y="1236703"/>
              <a:ext cx="3215834" cy="530775"/>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ln>
              <a:solidFill>
                <a:schemeClr val="accent6"/>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89000" tIns="76201" rIns="142240" bIns="76201" numCol="1" spcCol="1270" anchor="ctr" anchorCtr="0">
              <a:noAutofit/>
            </a:bodyPr>
            <a:lstStyle/>
            <a:p>
              <a:pPr algn="ctr" defTabSz="888978">
                <a:lnSpc>
                  <a:spcPct val="90000"/>
                </a:lnSpc>
                <a:spcBef>
                  <a:spcPct val="0"/>
                </a:spcBef>
                <a:spcAft>
                  <a:spcPct val="35000"/>
                </a:spcAft>
              </a:pPr>
              <a:r>
                <a:rPr lang="en-US" sz="2000" dirty="0"/>
                <a:t>Equity and Inclusion</a:t>
              </a:r>
            </a:p>
          </p:txBody>
        </p:sp>
        <p:sp>
          <p:nvSpPr>
            <p:cNvPr id="50" name="Oval 49">
              <a:extLst>
                <a:ext uri="{FF2B5EF4-FFF2-40B4-BE49-F238E27FC236}">
                  <a16:creationId xmlns:a16="http://schemas.microsoft.com/office/drawing/2014/main" id="{1498C8D1-EB17-2C7A-9C89-0BC505A2CE88}"/>
                </a:ext>
              </a:extLst>
            </p:cNvPr>
            <p:cNvSpPr/>
            <p:nvPr/>
          </p:nvSpPr>
          <p:spPr>
            <a:xfrm>
              <a:off x="4985468" y="1236704"/>
              <a:ext cx="530773" cy="530773"/>
            </a:xfrm>
            <a:prstGeom prst="ellipse">
              <a:avLst/>
            </a:prstGeom>
            <a:solidFill>
              <a:schemeClr val="accent6">
                <a:lumMod val="20000"/>
                <a:lumOff val="80000"/>
              </a:schemeClr>
            </a:solidFill>
            <a:ln>
              <a:solidFill>
                <a:schemeClr val="accent6"/>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sz="2400" dirty="0"/>
            </a:p>
          </p:txBody>
        </p:sp>
        <p:pic>
          <p:nvPicPr>
            <p:cNvPr id="21" name="Graphic 20" descr="Cheers with solid fill">
              <a:extLst>
                <a:ext uri="{FF2B5EF4-FFF2-40B4-BE49-F238E27FC236}">
                  <a16:creationId xmlns:a16="http://schemas.microsoft.com/office/drawing/2014/main" id="{A41571F5-D1C9-FBA3-F655-9FEBFAE323D9}"/>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5067974" y="1319210"/>
              <a:ext cx="365760" cy="365760"/>
            </a:xfrm>
            <a:prstGeom prst="rect">
              <a:avLst/>
            </a:prstGeom>
          </p:spPr>
        </p:pic>
      </p:grpSp>
      <p:grpSp>
        <p:nvGrpSpPr>
          <p:cNvPr id="45" name="Group 44">
            <a:extLst>
              <a:ext uri="{FF2B5EF4-FFF2-40B4-BE49-F238E27FC236}">
                <a16:creationId xmlns:a16="http://schemas.microsoft.com/office/drawing/2014/main" id="{5AEFB672-8D53-7E58-0BFE-F3429E084849}"/>
              </a:ext>
            </a:extLst>
          </p:cNvPr>
          <p:cNvGrpSpPr/>
          <p:nvPr/>
        </p:nvGrpSpPr>
        <p:grpSpPr>
          <a:xfrm>
            <a:off x="1066064" y="3486841"/>
            <a:ext cx="4641627" cy="707699"/>
            <a:chOff x="799548" y="2615131"/>
            <a:chExt cx="3481220" cy="530774"/>
          </a:xfrm>
        </p:grpSpPr>
        <p:sp>
          <p:nvSpPr>
            <p:cNvPr id="37" name="Freeform: Shape 36">
              <a:extLst>
                <a:ext uri="{FF2B5EF4-FFF2-40B4-BE49-F238E27FC236}">
                  <a16:creationId xmlns:a16="http://schemas.microsoft.com/office/drawing/2014/main" id="{12A07E8D-0B0E-99CD-11CC-D5413D19DC08}"/>
                </a:ext>
              </a:extLst>
            </p:cNvPr>
            <p:cNvSpPr/>
            <p:nvPr/>
          </p:nvSpPr>
          <p:spPr>
            <a:xfrm>
              <a:off x="1064934" y="2615131"/>
              <a:ext cx="3215834" cy="530774"/>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ln>
              <a:solidFill>
                <a:schemeClr val="accent6"/>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89000" tIns="76201" rIns="142240" bIns="76200" numCol="1" spcCol="1270" anchor="ctr" anchorCtr="0">
              <a:noAutofit/>
            </a:bodyPr>
            <a:lstStyle/>
            <a:p>
              <a:pPr algn="ctr" defTabSz="888978">
                <a:lnSpc>
                  <a:spcPct val="90000"/>
                </a:lnSpc>
                <a:spcBef>
                  <a:spcPct val="0"/>
                </a:spcBef>
                <a:spcAft>
                  <a:spcPct val="35000"/>
                </a:spcAft>
              </a:pPr>
              <a:r>
                <a:rPr lang="en-US" sz="2000" dirty="0"/>
                <a:t>Child/Youth Observation and Assessment</a:t>
              </a:r>
            </a:p>
          </p:txBody>
        </p:sp>
        <p:sp>
          <p:nvSpPr>
            <p:cNvPr id="38" name="Oval 37">
              <a:extLst>
                <a:ext uri="{FF2B5EF4-FFF2-40B4-BE49-F238E27FC236}">
                  <a16:creationId xmlns:a16="http://schemas.microsoft.com/office/drawing/2014/main" id="{703A6248-C3A2-0F7E-DAAE-C11976897074}"/>
                </a:ext>
              </a:extLst>
            </p:cNvPr>
            <p:cNvSpPr/>
            <p:nvPr/>
          </p:nvSpPr>
          <p:spPr>
            <a:xfrm>
              <a:off x="799548" y="2615132"/>
              <a:ext cx="530773" cy="530773"/>
            </a:xfrm>
            <a:prstGeom prst="ellipse">
              <a:avLst/>
            </a:prstGeom>
            <a:solidFill>
              <a:schemeClr val="accent6">
                <a:lumMod val="20000"/>
                <a:lumOff val="80000"/>
              </a:schemeClr>
            </a:solidFill>
            <a:ln>
              <a:solidFill>
                <a:schemeClr val="accent6"/>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sz="2400" dirty="0"/>
            </a:p>
          </p:txBody>
        </p:sp>
        <p:pic>
          <p:nvPicPr>
            <p:cNvPr id="23" name="Graphic 22" descr="Children with solid fill">
              <a:extLst>
                <a:ext uri="{FF2B5EF4-FFF2-40B4-BE49-F238E27FC236}">
                  <a16:creationId xmlns:a16="http://schemas.microsoft.com/office/drawing/2014/main" id="{3DBC2C37-F9FB-83C6-5197-C2398477B722}"/>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882054" y="2697638"/>
              <a:ext cx="365760" cy="365760"/>
            </a:xfrm>
            <a:prstGeom prst="rect">
              <a:avLst/>
            </a:prstGeom>
          </p:spPr>
        </p:pic>
      </p:grpSp>
      <p:grpSp>
        <p:nvGrpSpPr>
          <p:cNvPr id="47" name="Group 46">
            <a:extLst>
              <a:ext uri="{FF2B5EF4-FFF2-40B4-BE49-F238E27FC236}">
                <a16:creationId xmlns:a16="http://schemas.microsoft.com/office/drawing/2014/main" id="{7BF2D7C9-377D-7546-03AC-F6018A52A4D9}"/>
              </a:ext>
            </a:extLst>
          </p:cNvPr>
          <p:cNvGrpSpPr/>
          <p:nvPr/>
        </p:nvGrpSpPr>
        <p:grpSpPr>
          <a:xfrm>
            <a:off x="1066065" y="5324744"/>
            <a:ext cx="4641628" cy="707699"/>
            <a:chOff x="799548" y="3993558"/>
            <a:chExt cx="3481221" cy="530774"/>
          </a:xfrm>
        </p:grpSpPr>
        <p:sp>
          <p:nvSpPr>
            <p:cNvPr id="41" name="Freeform: Shape 40">
              <a:extLst>
                <a:ext uri="{FF2B5EF4-FFF2-40B4-BE49-F238E27FC236}">
                  <a16:creationId xmlns:a16="http://schemas.microsoft.com/office/drawing/2014/main" id="{53D6FAB8-0814-E62E-4912-97C680FF156F}"/>
                </a:ext>
              </a:extLst>
            </p:cNvPr>
            <p:cNvSpPr/>
            <p:nvPr/>
          </p:nvSpPr>
          <p:spPr>
            <a:xfrm>
              <a:off x="1064934" y="3993558"/>
              <a:ext cx="3215835" cy="530774"/>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ln>
              <a:solidFill>
                <a:schemeClr val="accent6"/>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89000" tIns="76201" rIns="142241" bIns="76200" numCol="1" spcCol="1270" anchor="ctr" anchorCtr="0">
              <a:noAutofit/>
            </a:bodyPr>
            <a:lstStyle/>
            <a:p>
              <a:pPr algn="ctr" defTabSz="888978">
                <a:lnSpc>
                  <a:spcPct val="90000"/>
                </a:lnSpc>
                <a:spcBef>
                  <a:spcPct val="0"/>
                </a:spcBef>
                <a:spcAft>
                  <a:spcPct val="35000"/>
                </a:spcAft>
              </a:pPr>
              <a:r>
                <a:rPr lang="en-US" sz="2000" dirty="0"/>
                <a:t>Youth Engagement, Voice, and Choice</a:t>
              </a:r>
            </a:p>
          </p:txBody>
        </p:sp>
        <p:sp>
          <p:nvSpPr>
            <p:cNvPr id="42" name="Oval 41">
              <a:extLst>
                <a:ext uri="{FF2B5EF4-FFF2-40B4-BE49-F238E27FC236}">
                  <a16:creationId xmlns:a16="http://schemas.microsoft.com/office/drawing/2014/main" id="{C240F06D-6C44-8D60-A581-168154ADF3A4}"/>
                </a:ext>
              </a:extLst>
            </p:cNvPr>
            <p:cNvSpPr/>
            <p:nvPr/>
          </p:nvSpPr>
          <p:spPr>
            <a:xfrm>
              <a:off x="799548" y="3993559"/>
              <a:ext cx="530773" cy="530773"/>
            </a:xfrm>
            <a:prstGeom prst="ellipse">
              <a:avLst/>
            </a:prstGeom>
            <a:solidFill>
              <a:schemeClr val="accent6">
                <a:lumMod val="20000"/>
                <a:lumOff val="80000"/>
              </a:schemeClr>
            </a:solidFill>
            <a:ln>
              <a:solidFill>
                <a:schemeClr val="accent6"/>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sz="2400" dirty="0"/>
            </a:p>
          </p:txBody>
        </p:sp>
        <p:pic>
          <p:nvPicPr>
            <p:cNvPr id="27" name="Graphic 26" descr="Megaphone with solid fill">
              <a:extLst>
                <a:ext uri="{FF2B5EF4-FFF2-40B4-BE49-F238E27FC236}">
                  <a16:creationId xmlns:a16="http://schemas.microsoft.com/office/drawing/2014/main" id="{7BC84D93-C98F-835F-3B99-BDE7BEBF6F63}"/>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871360" y="4076065"/>
              <a:ext cx="365760" cy="365760"/>
            </a:xfrm>
            <a:prstGeom prst="rect">
              <a:avLst/>
            </a:prstGeom>
          </p:spPr>
        </p:pic>
      </p:grpSp>
      <p:grpSp>
        <p:nvGrpSpPr>
          <p:cNvPr id="44" name="Group 43">
            <a:extLst>
              <a:ext uri="{FF2B5EF4-FFF2-40B4-BE49-F238E27FC236}">
                <a16:creationId xmlns:a16="http://schemas.microsoft.com/office/drawing/2014/main" id="{AB8A8E4D-BC1E-58AC-58C7-9748DF7C6B20}"/>
              </a:ext>
            </a:extLst>
          </p:cNvPr>
          <p:cNvGrpSpPr/>
          <p:nvPr/>
        </p:nvGrpSpPr>
        <p:grpSpPr>
          <a:xfrm>
            <a:off x="1086453" y="2567891"/>
            <a:ext cx="4621239" cy="707699"/>
            <a:chOff x="814839" y="1925918"/>
            <a:chExt cx="3465929" cy="530774"/>
          </a:xfrm>
        </p:grpSpPr>
        <p:sp>
          <p:nvSpPr>
            <p:cNvPr id="35" name="Freeform: Shape 34">
              <a:extLst>
                <a:ext uri="{FF2B5EF4-FFF2-40B4-BE49-F238E27FC236}">
                  <a16:creationId xmlns:a16="http://schemas.microsoft.com/office/drawing/2014/main" id="{06B574FF-3AB5-F3F1-CBCA-9BC98DB7EE1B}"/>
                </a:ext>
              </a:extLst>
            </p:cNvPr>
            <p:cNvSpPr/>
            <p:nvPr/>
          </p:nvSpPr>
          <p:spPr>
            <a:xfrm>
              <a:off x="1064934" y="1925918"/>
              <a:ext cx="3215834" cy="530774"/>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ln>
              <a:solidFill>
                <a:schemeClr val="accent6"/>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89000" tIns="76200" rIns="142240" bIns="76201" numCol="1" spcCol="1270" anchor="ctr" anchorCtr="0">
              <a:noAutofit/>
            </a:bodyPr>
            <a:lstStyle/>
            <a:p>
              <a:pPr algn="ctr" defTabSz="888978">
                <a:lnSpc>
                  <a:spcPct val="90000"/>
                </a:lnSpc>
                <a:spcBef>
                  <a:spcPct val="0"/>
                </a:spcBef>
                <a:spcAft>
                  <a:spcPct val="35000"/>
                </a:spcAft>
              </a:pPr>
              <a:r>
                <a:rPr lang="en-US" sz="2000" dirty="0"/>
                <a:t>Learning Environments and Curriculum</a:t>
              </a:r>
            </a:p>
          </p:txBody>
        </p:sp>
        <p:sp>
          <p:nvSpPr>
            <p:cNvPr id="36" name="Oval 35">
              <a:extLst>
                <a:ext uri="{FF2B5EF4-FFF2-40B4-BE49-F238E27FC236}">
                  <a16:creationId xmlns:a16="http://schemas.microsoft.com/office/drawing/2014/main" id="{C591C949-965D-919C-8101-A7B9249C5F60}"/>
                </a:ext>
              </a:extLst>
            </p:cNvPr>
            <p:cNvSpPr/>
            <p:nvPr/>
          </p:nvSpPr>
          <p:spPr>
            <a:xfrm>
              <a:off x="814839" y="1925918"/>
              <a:ext cx="530773" cy="530773"/>
            </a:xfrm>
            <a:prstGeom prst="ellipse">
              <a:avLst/>
            </a:prstGeom>
            <a:solidFill>
              <a:schemeClr val="accent6">
                <a:lumMod val="20000"/>
                <a:lumOff val="80000"/>
              </a:schemeClr>
            </a:solidFill>
            <a:ln>
              <a:solidFill>
                <a:schemeClr val="accent6"/>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sz="2400" dirty="0"/>
            </a:p>
          </p:txBody>
        </p:sp>
        <p:pic>
          <p:nvPicPr>
            <p:cNvPr id="31" name="Graphic 30" descr="Classroom with solid fill">
              <a:extLst>
                <a:ext uri="{FF2B5EF4-FFF2-40B4-BE49-F238E27FC236}">
                  <a16:creationId xmlns:a16="http://schemas.microsoft.com/office/drawing/2014/main" id="{F9A76A73-1B29-3B34-9FDF-52B54B8DF656}"/>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897345" y="2008424"/>
              <a:ext cx="365760" cy="365760"/>
            </a:xfrm>
            <a:prstGeom prst="rect">
              <a:avLst/>
            </a:prstGeom>
          </p:spPr>
        </p:pic>
      </p:grpSp>
    </p:spTree>
    <p:extLst>
      <p:ext uri="{BB962C8B-B14F-4D97-AF65-F5344CB8AC3E}">
        <p14:creationId xmlns:p14="http://schemas.microsoft.com/office/powerpoint/2010/main" val="380792740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C8E1419-EB0C-B8ED-16D4-55C86DC7ABDF}"/>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23FF521-A49D-777A-7459-3A09E99ECA92}"/>
              </a:ext>
            </a:extLst>
          </p:cNvPr>
          <p:cNvSpPr>
            <a:spLocks noGrp="1"/>
          </p:cNvSpPr>
          <p:nvPr>
            <p:ph type="title"/>
          </p:nvPr>
        </p:nvSpPr>
        <p:spPr/>
        <p:txBody>
          <a:bodyPr>
            <a:normAutofit fontScale="90000"/>
          </a:bodyPr>
          <a:lstStyle/>
          <a:p>
            <a:r>
              <a:rPr lang="en-US" sz="2933" dirty="0"/>
              <a:t>Youth Development Practitioner Apprenticeship Modules</a:t>
            </a:r>
            <a:br>
              <a:rPr lang="en-US" sz="2400" dirty="0"/>
            </a:br>
            <a:r>
              <a:rPr lang="en-US" sz="2400" dirty="0"/>
              <a:t>Sponsored by </a:t>
            </a:r>
            <a:r>
              <a:rPr lang="en-US" sz="2400" dirty="0">
                <a:hlinkClick r:id="rId2"/>
              </a:rPr>
              <a:t>FHI 360</a:t>
            </a:r>
            <a:endParaRPr lang="en-US" sz="2400" dirty="0"/>
          </a:p>
        </p:txBody>
      </p:sp>
      <p:grpSp>
        <p:nvGrpSpPr>
          <p:cNvPr id="63" name="Group 62">
            <a:extLst>
              <a:ext uri="{FF2B5EF4-FFF2-40B4-BE49-F238E27FC236}">
                <a16:creationId xmlns:a16="http://schemas.microsoft.com/office/drawing/2014/main" id="{FCDB6172-F3B8-F1DF-00F0-CBAA1D677FEC}"/>
              </a:ext>
            </a:extLst>
          </p:cNvPr>
          <p:cNvGrpSpPr/>
          <p:nvPr/>
        </p:nvGrpSpPr>
        <p:grpSpPr>
          <a:xfrm>
            <a:off x="3775186" y="5434753"/>
            <a:ext cx="4641628" cy="707699"/>
            <a:chOff x="4985468" y="3993558"/>
            <a:chExt cx="3481221" cy="530774"/>
          </a:xfrm>
        </p:grpSpPr>
        <p:sp>
          <p:nvSpPr>
            <p:cNvPr id="57" name="Freeform: Shape 56">
              <a:extLst>
                <a:ext uri="{FF2B5EF4-FFF2-40B4-BE49-F238E27FC236}">
                  <a16:creationId xmlns:a16="http://schemas.microsoft.com/office/drawing/2014/main" id="{B6778FA5-F2A3-A12D-B6FA-2897CDFDB1D8}"/>
                </a:ext>
              </a:extLst>
            </p:cNvPr>
            <p:cNvSpPr/>
            <p:nvPr/>
          </p:nvSpPr>
          <p:spPr>
            <a:xfrm>
              <a:off x="5250854" y="3993558"/>
              <a:ext cx="3215835" cy="530774"/>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solidFill>
              <a:schemeClr val="bg2"/>
            </a:solidFill>
            <a:ln>
              <a:solidFill>
                <a:schemeClr val="bg2"/>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89000" tIns="76201" rIns="142241" bIns="76200" numCol="1" spcCol="1270" anchor="ctr" anchorCtr="0">
              <a:noAutofit/>
            </a:bodyPr>
            <a:lstStyle/>
            <a:p>
              <a:pPr algn="ctr" defTabSz="888978">
                <a:lnSpc>
                  <a:spcPct val="90000"/>
                </a:lnSpc>
                <a:spcBef>
                  <a:spcPct val="0"/>
                </a:spcBef>
                <a:spcAft>
                  <a:spcPct val="35000"/>
                </a:spcAft>
              </a:pPr>
              <a:r>
                <a:rPr lang="en-US" sz="2000" dirty="0"/>
                <a:t>Professional Development and Self-Care</a:t>
              </a:r>
            </a:p>
          </p:txBody>
        </p:sp>
        <p:sp>
          <p:nvSpPr>
            <p:cNvPr id="58" name="Oval 57">
              <a:extLst>
                <a:ext uri="{FF2B5EF4-FFF2-40B4-BE49-F238E27FC236}">
                  <a16:creationId xmlns:a16="http://schemas.microsoft.com/office/drawing/2014/main" id="{DD593B74-0866-C5CF-4CFE-F97BA680AF4D}"/>
                </a:ext>
              </a:extLst>
            </p:cNvPr>
            <p:cNvSpPr/>
            <p:nvPr/>
          </p:nvSpPr>
          <p:spPr>
            <a:xfrm>
              <a:off x="4985468" y="3993559"/>
              <a:ext cx="530773" cy="530773"/>
            </a:xfrm>
            <a:prstGeom prst="ellipse">
              <a:avLst/>
            </a:prstGeom>
            <a:solidFill>
              <a:schemeClr val="bg2">
                <a:lumMod val="20000"/>
                <a:lumOff val="80000"/>
              </a:schemeClr>
            </a:solidFill>
            <a:ln>
              <a:solidFill>
                <a:schemeClr val="bg2"/>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sz="2400" dirty="0"/>
            </a:p>
          </p:txBody>
        </p:sp>
        <p:pic>
          <p:nvPicPr>
            <p:cNvPr id="7" name="Graphic 6" descr="Reflection with solid fill">
              <a:extLst>
                <a:ext uri="{FF2B5EF4-FFF2-40B4-BE49-F238E27FC236}">
                  <a16:creationId xmlns:a16="http://schemas.microsoft.com/office/drawing/2014/main" id="{B3172D8B-5A5F-46B4-6972-B376EAB13A67}"/>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5067974" y="4076065"/>
              <a:ext cx="365760" cy="365760"/>
            </a:xfrm>
            <a:prstGeom prst="rect">
              <a:avLst/>
            </a:prstGeom>
          </p:spPr>
        </p:pic>
      </p:grpSp>
      <p:grpSp>
        <p:nvGrpSpPr>
          <p:cNvPr id="46" name="Group 45">
            <a:extLst>
              <a:ext uri="{FF2B5EF4-FFF2-40B4-BE49-F238E27FC236}">
                <a16:creationId xmlns:a16="http://schemas.microsoft.com/office/drawing/2014/main" id="{C6313894-C5BB-2D6B-BC50-FE06D97EAFE1}"/>
              </a:ext>
            </a:extLst>
          </p:cNvPr>
          <p:cNvGrpSpPr/>
          <p:nvPr/>
        </p:nvGrpSpPr>
        <p:grpSpPr>
          <a:xfrm>
            <a:off x="1066065" y="4405792"/>
            <a:ext cx="4641628" cy="707699"/>
            <a:chOff x="799548" y="3304344"/>
            <a:chExt cx="3481221" cy="530774"/>
          </a:xfrm>
        </p:grpSpPr>
        <p:sp>
          <p:nvSpPr>
            <p:cNvPr id="39" name="Freeform: Shape 38">
              <a:extLst>
                <a:ext uri="{FF2B5EF4-FFF2-40B4-BE49-F238E27FC236}">
                  <a16:creationId xmlns:a16="http://schemas.microsoft.com/office/drawing/2014/main" id="{A1C89AA4-2571-DD43-49EA-BC8949988AC8}"/>
                </a:ext>
              </a:extLst>
            </p:cNvPr>
            <p:cNvSpPr/>
            <p:nvPr/>
          </p:nvSpPr>
          <p:spPr>
            <a:xfrm>
              <a:off x="1064934" y="3304344"/>
              <a:ext cx="3215835" cy="530774"/>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solidFill>
              <a:schemeClr val="bg2"/>
            </a:solidFill>
            <a:ln>
              <a:solidFill>
                <a:schemeClr val="bg2"/>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89000" tIns="76201" rIns="142241" bIns="76200" numCol="1" spcCol="1270" anchor="ctr" anchorCtr="0">
              <a:noAutofit/>
            </a:bodyPr>
            <a:lstStyle/>
            <a:p>
              <a:pPr algn="ctr" defTabSz="888978">
                <a:lnSpc>
                  <a:spcPct val="90000"/>
                </a:lnSpc>
                <a:spcBef>
                  <a:spcPct val="0"/>
                </a:spcBef>
                <a:spcAft>
                  <a:spcPct val="35000"/>
                </a:spcAft>
              </a:pPr>
              <a:r>
                <a:rPr lang="en-US" sz="2000" dirty="0"/>
                <a:t>Group Facilitation</a:t>
              </a:r>
            </a:p>
          </p:txBody>
        </p:sp>
        <p:sp>
          <p:nvSpPr>
            <p:cNvPr id="40" name="Oval 39">
              <a:extLst>
                <a:ext uri="{FF2B5EF4-FFF2-40B4-BE49-F238E27FC236}">
                  <a16:creationId xmlns:a16="http://schemas.microsoft.com/office/drawing/2014/main" id="{87F7D436-62C8-C471-1CFE-8FABA2F82B2F}"/>
                </a:ext>
              </a:extLst>
            </p:cNvPr>
            <p:cNvSpPr/>
            <p:nvPr/>
          </p:nvSpPr>
          <p:spPr>
            <a:xfrm>
              <a:off x="799548" y="3304345"/>
              <a:ext cx="530773" cy="530773"/>
            </a:xfrm>
            <a:prstGeom prst="ellipse">
              <a:avLst/>
            </a:prstGeom>
            <a:solidFill>
              <a:schemeClr val="bg2">
                <a:lumMod val="20000"/>
                <a:lumOff val="80000"/>
              </a:schemeClr>
            </a:solidFill>
            <a:ln>
              <a:solidFill>
                <a:schemeClr val="bg2"/>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sz="2400" dirty="0"/>
            </a:p>
          </p:txBody>
        </p:sp>
        <p:pic>
          <p:nvPicPr>
            <p:cNvPr id="9" name="Graphic 8" descr="Users with solid fill">
              <a:extLst>
                <a:ext uri="{FF2B5EF4-FFF2-40B4-BE49-F238E27FC236}">
                  <a16:creationId xmlns:a16="http://schemas.microsoft.com/office/drawing/2014/main" id="{79E98632-EAC2-DE47-0679-C2C43682BFEB}"/>
                </a:ext>
              </a:extLst>
            </p:cNvPr>
            <p:cNvPicPr>
              <a:picLocks noChangeAspect="1"/>
            </p:cNvPicPr>
            <p:nvPr/>
          </p:nvPicPr>
          <p:blipFill>
            <a:blip>
              <a:extLst>
                <a:ext uri="{96DAC541-7B7A-43D3-8B79-37D633B846F1}">
                  <asvg:svgBlip xmlns:asvg="http://schemas.microsoft.com/office/drawing/2016/SVG/main" r:embed="rId4"/>
                </a:ext>
              </a:extLst>
            </a:blip>
            <a:srcRect/>
            <a:stretch/>
          </p:blipFill>
          <p:spPr>
            <a:xfrm>
              <a:off x="882054" y="3386851"/>
              <a:ext cx="365760" cy="365760"/>
            </a:xfrm>
            <a:prstGeom prst="rect">
              <a:avLst/>
            </a:prstGeom>
          </p:spPr>
        </p:pic>
      </p:grpSp>
      <p:grpSp>
        <p:nvGrpSpPr>
          <p:cNvPr id="62" name="Group 61">
            <a:extLst>
              <a:ext uri="{FF2B5EF4-FFF2-40B4-BE49-F238E27FC236}">
                <a16:creationId xmlns:a16="http://schemas.microsoft.com/office/drawing/2014/main" id="{16A00F83-D906-48E8-CC76-9B1AED6DA715}"/>
              </a:ext>
            </a:extLst>
          </p:cNvPr>
          <p:cNvGrpSpPr/>
          <p:nvPr/>
        </p:nvGrpSpPr>
        <p:grpSpPr>
          <a:xfrm>
            <a:off x="6632550" y="4405792"/>
            <a:ext cx="4656369" cy="785829"/>
            <a:chOff x="4974412" y="3304344"/>
            <a:chExt cx="3492277" cy="589372"/>
          </a:xfrm>
        </p:grpSpPr>
        <p:sp>
          <p:nvSpPr>
            <p:cNvPr id="55" name="Freeform: Shape 54">
              <a:extLst>
                <a:ext uri="{FF2B5EF4-FFF2-40B4-BE49-F238E27FC236}">
                  <a16:creationId xmlns:a16="http://schemas.microsoft.com/office/drawing/2014/main" id="{FCAF2FB2-942B-D200-B898-EFACD2AF79EF}"/>
                </a:ext>
              </a:extLst>
            </p:cNvPr>
            <p:cNvSpPr/>
            <p:nvPr/>
          </p:nvSpPr>
          <p:spPr>
            <a:xfrm>
              <a:off x="5250854" y="3304344"/>
              <a:ext cx="3215835" cy="530774"/>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solidFill>
              <a:schemeClr val="bg2"/>
            </a:solidFill>
            <a:ln>
              <a:solidFill>
                <a:schemeClr val="bg2"/>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89000" tIns="76201" rIns="142241" bIns="76200" numCol="1" spcCol="1270" anchor="ctr" anchorCtr="0">
              <a:noAutofit/>
            </a:bodyPr>
            <a:lstStyle/>
            <a:p>
              <a:pPr algn="ctr" defTabSz="888978">
                <a:lnSpc>
                  <a:spcPct val="90000"/>
                </a:lnSpc>
                <a:spcBef>
                  <a:spcPct val="0"/>
                </a:spcBef>
                <a:spcAft>
                  <a:spcPct val="35000"/>
                </a:spcAft>
              </a:pPr>
              <a:r>
                <a:rPr lang="en-US" sz="2000" dirty="0"/>
                <a:t>Understanding How Youth Organizations Work</a:t>
              </a:r>
            </a:p>
          </p:txBody>
        </p:sp>
        <p:sp>
          <p:nvSpPr>
            <p:cNvPr id="56" name="Oval 55">
              <a:extLst>
                <a:ext uri="{FF2B5EF4-FFF2-40B4-BE49-F238E27FC236}">
                  <a16:creationId xmlns:a16="http://schemas.microsoft.com/office/drawing/2014/main" id="{EAD9A4AB-B844-605D-3B4A-BFC4F07CFF50}"/>
                </a:ext>
              </a:extLst>
            </p:cNvPr>
            <p:cNvSpPr/>
            <p:nvPr/>
          </p:nvSpPr>
          <p:spPr>
            <a:xfrm>
              <a:off x="4974412" y="3362943"/>
              <a:ext cx="530773" cy="530773"/>
            </a:xfrm>
            <a:prstGeom prst="ellipse">
              <a:avLst/>
            </a:prstGeom>
            <a:solidFill>
              <a:schemeClr val="bg2">
                <a:lumMod val="20000"/>
                <a:lumOff val="80000"/>
              </a:schemeClr>
            </a:solidFill>
            <a:ln>
              <a:solidFill>
                <a:schemeClr val="bg2"/>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sz="2400" dirty="0"/>
            </a:p>
          </p:txBody>
        </p:sp>
        <p:pic>
          <p:nvPicPr>
            <p:cNvPr id="11" name="Graphic 10" descr="Hierarchy with solid fill">
              <a:extLst>
                <a:ext uri="{FF2B5EF4-FFF2-40B4-BE49-F238E27FC236}">
                  <a16:creationId xmlns:a16="http://schemas.microsoft.com/office/drawing/2014/main" id="{F6C61AEE-2509-54FF-E5A8-A81D8A079D08}"/>
                </a:ext>
              </a:extLst>
            </p:cNvPr>
            <p:cNvPicPr>
              <a:picLocks noChangeAspect="1"/>
            </p:cNvPicPr>
            <p:nvPr/>
          </p:nvPicPr>
          <p:blipFill>
            <a:blip>
              <a:extLst>
                <a:ext uri="{96DAC541-7B7A-43D3-8B79-37D633B846F1}">
                  <asvg:svgBlip xmlns:asvg="http://schemas.microsoft.com/office/drawing/2016/SVG/main" r:embed="rId5"/>
                </a:ext>
              </a:extLst>
            </a:blip>
            <a:srcRect/>
            <a:stretch/>
          </p:blipFill>
          <p:spPr>
            <a:xfrm>
              <a:off x="5056918" y="3445449"/>
              <a:ext cx="365760" cy="365760"/>
            </a:xfrm>
            <a:prstGeom prst="rect">
              <a:avLst/>
            </a:prstGeom>
          </p:spPr>
        </p:pic>
      </p:grpSp>
      <p:grpSp>
        <p:nvGrpSpPr>
          <p:cNvPr id="43" name="Group 42">
            <a:extLst>
              <a:ext uri="{FF2B5EF4-FFF2-40B4-BE49-F238E27FC236}">
                <a16:creationId xmlns:a16="http://schemas.microsoft.com/office/drawing/2014/main" id="{B0BB019A-13F5-B908-7D6E-56E292280F7B}"/>
              </a:ext>
            </a:extLst>
          </p:cNvPr>
          <p:cNvGrpSpPr/>
          <p:nvPr/>
        </p:nvGrpSpPr>
        <p:grpSpPr>
          <a:xfrm>
            <a:off x="1066064" y="1648938"/>
            <a:ext cx="4641627" cy="707700"/>
            <a:chOff x="799548" y="1236703"/>
            <a:chExt cx="3481220" cy="530775"/>
          </a:xfrm>
        </p:grpSpPr>
        <p:sp>
          <p:nvSpPr>
            <p:cNvPr id="33" name="Freeform: Shape 32">
              <a:extLst>
                <a:ext uri="{FF2B5EF4-FFF2-40B4-BE49-F238E27FC236}">
                  <a16:creationId xmlns:a16="http://schemas.microsoft.com/office/drawing/2014/main" id="{5725F045-4319-EB91-CB94-FB7CA489A151}"/>
                </a:ext>
              </a:extLst>
            </p:cNvPr>
            <p:cNvSpPr/>
            <p:nvPr/>
          </p:nvSpPr>
          <p:spPr>
            <a:xfrm>
              <a:off x="1064934" y="1236703"/>
              <a:ext cx="3215834" cy="530775"/>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solidFill>
              <a:schemeClr val="bg2"/>
            </a:solidFill>
            <a:ln>
              <a:solidFill>
                <a:schemeClr val="bg2"/>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89000" tIns="76201" rIns="142240" bIns="76201" numCol="1" spcCol="1270" anchor="ctr" anchorCtr="0">
              <a:noAutofit/>
            </a:bodyPr>
            <a:lstStyle/>
            <a:p>
              <a:pPr algn="ctr" defTabSz="888978">
                <a:lnSpc>
                  <a:spcPct val="90000"/>
                </a:lnSpc>
                <a:spcBef>
                  <a:spcPct val="0"/>
                </a:spcBef>
                <a:spcAft>
                  <a:spcPct val="35000"/>
                </a:spcAft>
              </a:pPr>
              <a:r>
                <a:rPr lang="en-US" sz="2000" dirty="0"/>
                <a:t>Positive Youth Development Principles &amp; Relationships</a:t>
              </a:r>
            </a:p>
          </p:txBody>
        </p:sp>
        <p:sp>
          <p:nvSpPr>
            <p:cNvPr id="34" name="Oval 33">
              <a:extLst>
                <a:ext uri="{FF2B5EF4-FFF2-40B4-BE49-F238E27FC236}">
                  <a16:creationId xmlns:a16="http://schemas.microsoft.com/office/drawing/2014/main" id="{E6261296-55C9-6144-435F-844BB6C6D174}"/>
                </a:ext>
              </a:extLst>
            </p:cNvPr>
            <p:cNvSpPr/>
            <p:nvPr/>
          </p:nvSpPr>
          <p:spPr>
            <a:xfrm>
              <a:off x="799548" y="1236704"/>
              <a:ext cx="530773" cy="530773"/>
            </a:xfrm>
            <a:prstGeom prst="ellipse">
              <a:avLst/>
            </a:prstGeom>
            <a:solidFill>
              <a:schemeClr val="bg2">
                <a:lumMod val="20000"/>
                <a:lumOff val="80000"/>
              </a:schemeClr>
            </a:solidFill>
            <a:ln>
              <a:solidFill>
                <a:schemeClr val="bg2"/>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sz="2400" dirty="0"/>
            </a:p>
          </p:txBody>
        </p:sp>
        <p:pic>
          <p:nvPicPr>
            <p:cNvPr id="13" name="Graphic 12" descr="Dance with solid fill">
              <a:extLst>
                <a:ext uri="{FF2B5EF4-FFF2-40B4-BE49-F238E27FC236}">
                  <a16:creationId xmlns:a16="http://schemas.microsoft.com/office/drawing/2014/main" id="{8F7CCDB7-B1C3-6EAE-9EEF-D1BE56A54C12}"/>
                </a:ext>
              </a:extLst>
            </p:cNvPr>
            <p:cNvPicPr>
              <a:picLocks noChangeAspect="1"/>
            </p:cNvPicPr>
            <p:nvPr/>
          </p:nvPicPr>
          <p:blipFill>
            <a:blip>
              <a:extLst>
                <a:ext uri="{96DAC541-7B7A-43D3-8B79-37D633B846F1}">
                  <asvg:svgBlip xmlns:asvg="http://schemas.microsoft.com/office/drawing/2016/SVG/main" r:embed="rId6"/>
                </a:ext>
              </a:extLst>
            </a:blip>
            <a:srcRect/>
            <a:stretch/>
          </p:blipFill>
          <p:spPr>
            <a:xfrm>
              <a:off x="882054" y="1319210"/>
              <a:ext cx="365760" cy="365760"/>
            </a:xfrm>
            <a:prstGeom prst="rect">
              <a:avLst/>
            </a:prstGeom>
          </p:spPr>
        </p:pic>
      </p:grpSp>
      <p:grpSp>
        <p:nvGrpSpPr>
          <p:cNvPr id="61" name="Group 60">
            <a:extLst>
              <a:ext uri="{FF2B5EF4-FFF2-40B4-BE49-F238E27FC236}">
                <a16:creationId xmlns:a16="http://schemas.microsoft.com/office/drawing/2014/main" id="{CDC6096C-C2D4-326A-D17B-2EDE9CFDD107}"/>
              </a:ext>
            </a:extLst>
          </p:cNvPr>
          <p:cNvGrpSpPr/>
          <p:nvPr/>
        </p:nvGrpSpPr>
        <p:grpSpPr>
          <a:xfrm>
            <a:off x="6647291" y="3486841"/>
            <a:ext cx="4641627" cy="707699"/>
            <a:chOff x="4985468" y="2615131"/>
            <a:chExt cx="3481220" cy="530774"/>
          </a:xfrm>
        </p:grpSpPr>
        <p:sp>
          <p:nvSpPr>
            <p:cNvPr id="53" name="Freeform: Shape 52">
              <a:extLst>
                <a:ext uri="{FF2B5EF4-FFF2-40B4-BE49-F238E27FC236}">
                  <a16:creationId xmlns:a16="http://schemas.microsoft.com/office/drawing/2014/main" id="{7957998D-C18B-7C7C-EBEA-F5FFF981F2BD}"/>
                </a:ext>
              </a:extLst>
            </p:cNvPr>
            <p:cNvSpPr/>
            <p:nvPr/>
          </p:nvSpPr>
          <p:spPr>
            <a:xfrm>
              <a:off x="5250854" y="2615131"/>
              <a:ext cx="3215834" cy="530774"/>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solidFill>
              <a:schemeClr val="bg2"/>
            </a:solidFill>
            <a:ln>
              <a:solidFill>
                <a:schemeClr val="bg2"/>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89000" tIns="76201" rIns="142240" bIns="76200" numCol="1" spcCol="1270" anchor="ctr" anchorCtr="0">
              <a:noAutofit/>
            </a:bodyPr>
            <a:lstStyle/>
            <a:p>
              <a:pPr algn="ctr" defTabSz="888978">
                <a:lnSpc>
                  <a:spcPct val="90000"/>
                </a:lnSpc>
                <a:spcBef>
                  <a:spcPct val="0"/>
                </a:spcBef>
                <a:spcAft>
                  <a:spcPct val="35000"/>
                </a:spcAft>
              </a:pPr>
              <a:r>
                <a:rPr lang="en-US" sz="2000" dirty="0"/>
                <a:t>Leveraging Technology</a:t>
              </a:r>
            </a:p>
          </p:txBody>
        </p:sp>
        <p:sp>
          <p:nvSpPr>
            <p:cNvPr id="54" name="Oval 53">
              <a:extLst>
                <a:ext uri="{FF2B5EF4-FFF2-40B4-BE49-F238E27FC236}">
                  <a16:creationId xmlns:a16="http://schemas.microsoft.com/office/drawing/2014/main" id="{56E69256-E4D8-F93C-7A95-9A708001A29E}"/>
                </a:ext>
              </a:extLst>
            </p:cNvPr>
            <p:cNvSpPr/>
            <p:nvPr/>
          </p:nvSpPr>
          <p:spPr>
            <a:xfrm>
              <a:off x="4985468" y="2615132"/>
              <a:ext cx="530773" cy="530773"/>
            </a:xfrm>
            <a:prstGeom prst="ellipse">
              <a:avLst/>
            </a:prstGeom>
            <a:solidFill>
              <a:schemeClr val="bg2">
                <a:lumMod val="20000"/>
                <a:lumOff val="80000"/>
              </a:schemeClr>
            </a:solidFill>
            <a:ln>
              <a:solidFill>
                <a:schemeClr val="bg2"/>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sz="2400" dirty="0"/>
            </a:p>
          </p:txBody>
        </p:sp>
        <p:pic>
          <p:nvPicPr>
            <p:cNvPr id="15" name="Graphic 14" descr="Online Network with solid fill">
              <a:extLst>
                <a:ext uri="{FF2B5EF4-FFF2-40B4-BE49-F238E27FC236}">
                  <a16:creationId xmlns:a16="http://schemas.microsoft.com/office/drawing/2014/main" id="{F70302AF-B22C-E895-36E0-980E85B89FBE}"/>
                </a:ext>
              </a:extLst>
            </p:cNvPr>
            <p:cNvPicPr>
              <a:picLocks noChangeAspect="1"/>
            </p:cNvPicPr>
            <p:nvPr/>
          </p:nvPicPr>
          <p:blipFill>
            <a:blip>
              <a:extLst>
                <a:ext uri="{96DAC541-7B7A-43D3-8B79-37D633B846F1}">
                  <asvg:svgBlip xmlns:asvg="http://schemas.microsoft.com/office/drawing/2016/SVG/main" r:embed="rId7"/>
                </a:ext>
              </a:extLst>
            </a:blip>
            <a:srcRect/>
            <a:stretch/>
          </p:blipFill>
          <p:spPr>
            <a:xfrm>
              <a:off x="5067974" y="2697638"/>
              <a:ext cx="365760" cy="365760"/>
            </a:xfrm>
            <a:prstGeom prst="rect">
              <a:avLst/>
            </a:prstGeom>
          </p:spPr>
        </p:pic>
      </p:grpSp>
      <p:grpSp>
        <p:nvGrpSpPr>
          <p:cNvPr id="60" name="Group 59">
            <a:extLst>
              <a:ext uri="{FF2B5EF4-FFF2-40B4-BE49-F238E27FC236}">
                <a16:creationId xmlns:a16="http://schemas.microsoft.com/office/drawing/2014/main" id="{0701B37F-7638-A43E-CEDF-903EAC2F4513}"/>
              </a:ext>
            </a:extLst>
          </p:cNvPr>
          <p:cNvGrpSpPr/>
          <p:nvPr/>
        </p:nvGrpSpPr>
        <p:grpSpPr>
          <a:xfrm>
            <a:off x="6647291" y="2567891"/>
            <a:ext cx="4641627" cy="707699"/>
            <a:chOff x="4985468" y="1925918"/>
            <a:chExt cx="3481220" cy="530774"/>
          </a:xfrm>
        </p:grpSpPr>
        <p:sp>
          <p:nvSpPr>
            <p:cNvPr id="51" name="Freeform: Shape 50">
              <a:extLst>
                <a:ext uri="{FF2B5EF4-FFF2-40B4-BE49-F238E27FC236}">
                  <a16:creationId xmlns:a16="http://schemas.microsoft.com/office/drawing/2014/main" id="{6A7CAA7C-E93D-C074-13CF-A679D17DCCF9}"/>
                </a:ext>
              </a:extLst>
            </p:cNvPr>
            <p:cNvSpPr/>
            <p:nvPr/>
          </p:nvSpPr>
          <p:spPr>
            <a:xfrm>
              <a:off x="5250854" y="1925918"/>
              <a:ext cx="3215834" cy="530774"/>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solidFill>
              <a:schemeClr val="bg2"/>
            </a:solidFill>
            <a:ln>
              <a:solidFill>
                <a:schemeClr val="bg2"/>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89000" tIns="76200" rIns="142240" bIns="76201" numCol="1" spcCol="1270" anchor="ctr" anchorCtr="0">
              <a:noAutofit/>
            </a:bodyPr>
            <a:lstStyle/>
            <a:p>
              <a:pPr algn="ctr" defTabSz="888978">
                <a:lnSpc>
                  <a:spcPct val="90000"/>
                </a:lnSpc>
                <a:spcBef>
                  <a:spcPct val="0"/>
                </a:spcBef>
                <a:spcAft>
                  <a:spcPct val="35000"/>
                </a:spcAft>
              </a:pPr>
              <a:r>
                <a:rPr lang="en-US" sz="2000" dirty="0"/>
                <a:t>Case Management</a:t>
              </a:r>
            </a:p>
          </p:txBody>
        </p:sp>
        <p:sp>
          <p:nvSpPr>
            <p:cNvPr id="52" name="Oval 51">
              <a:extLst>
                <a:ext uri="{FF2B5EF4-FFF2-40B4-BE49-F238E27FC236}">
                  <a16:creationId xmlns:a16="http://schemas.microsoft.com/office/drawing/2014/main" id="{81F77658-F5D8-004F-18D1-6D3A837A37B6}"/>
                </a:ext>
              </a:extLst>
            </p:cNvPr>
            <p:cNvSpPr/>
            <p:nvPr/>
          </p:nvSpPr>
          <p:spPr>
            <a:xfrm>
              <a:off x="4985468" y="1925918"/>
              <a:ext cx="530773" cy="530773"/>
            </a:xfrm>
            <a:prstGeom prst="ellipse">
              <a:avLst/>
            </a:prstGeom>
            <a:solidFill>
              <a:schemeClr val="bg2">
                <a:lumMod val="20000"/>
                <a:lumOff val="80000"/>
              </a:schemeClr>
            </a:solidFill>
            <a:ln>
              <a:solidFill>
                <a:schemeClr val="bg2"/>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sz="2400" dirty="0"/>
            </a:p>
          </p:txBody>
        </p:sp>
        <p:pic>
          <p:nvPicPr>
            <p:cNvPr id="19" name="Graphic 18" descr="Open folder with solid fill">
              <a:extLst>
                <a:ext uri="{FF2B5EF4-FFF2-40B4-BE49-F238E27FC236}">
                  <a16:creationId xmlns:a16="http://schemas.microsoft.com/office/drawing/2014/main" id="{691502DC-B3A8-53FC-CBC4-6978B48DC6AE}"/>
                </a:ext>
              </a:extLst>
            </p:cNvPr>
            <p:cNvPicPr>
              <a:picLocks noChangeAspect="1"/>
            </p:cNvPicPr>
            <p:nvPr/>
          </p:nvPicPr>
          <p:blipFill>
            <a:blip>
              <a:extLst>
                <a:ext uri="{96DAC541-7B7A-43D3-8B79-37D633B846F1}">
                  <asvg:svgBlip xmlns:asvg="http://schemas.microsoft.com/office/drawing/2016/SVG/main" r:embed="rId8"/>
                </a:ext>
              </a:extLst>
            </a:blip>
            <a:srcRect/>
            <a:stretch/>
          </p:blipFill>
          <p:spPr>
            <a:xfrm>
              <a:off x="5067974" y="2008424"/>
              <a:ext cx="365760" cy="365760"/>
            </a:xfrm>
            <a:prstGeom prst="rect">
              <a:avLst/>
            </a:prstGeom>
          </p:spPr>
        </p:pic>
      </p:grpSp>
      <p:grpSp>
        <p:nvGrpSpPr>
          <p:cNvPr id="59" name="Group 58">
            <a:extLst>
              <a:ext uri="{FF2B5EF4-FFF2-40B4-BE49-F238E27FC236}">
                <a16:creationId xmlns:a16="http://schemas.microsoft.com/office/drawing/2014/main" id="{868E5C48-1D74-EC01-847E-C8053562551B}"/>
              </a:ext>
            </a:extLst>
          </p:cNvPr>
          <p:cNvGrpSpPr/>
          <p:nvPr/>
        </p:nvGrpSpPr>
        <p:grpSpPr>
          <a:xfrm>
            <a:off x="6647291" y="1648938"/>
            <a:ext cx="4641627" cy="707700"/>
            <a:chOff x="4985468" y="1236703"/>
            <a:chExt cx="3481220" cy="530775"/>
          </a:xfrm>
        </p:grpSpPr>
        <p:sp>
          <p:nvSpPr>
            <p:cNvPr id="49" name="Freeform: Shape 48">
              <a:extLst>
                <a:ext uri="{FF2B5EF4-FFF2-40B4-BE49-F238E27FC236}">
                  <a16:creationId xmlns:a16="http://schemas.microsoft.com/office/drawing/2014/main" id="{91A254ED-C8CA-BAF3-386C-9DAF332CFD03}"/>
                </a:ext>
              </a:extLst>
            </p:cNvPr>
            <p:cNvSpPr/>
            <p:nvPr/>
          </p:nvSpPr>
          <p:spPr>
            <a:xfrm>
              <a:off x="5250854" y="1236703"/>
              <a:ext cx="3215834" cy="530775"/>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solidFill>
              <a:schemeClr val="bg2"/>
            </a:solidFill>
            <a:ln>
              <a:solidFill>
                <a:schemeClr val="bg2"/>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89000" tIns="76201" rIns="142240" bIns="76201" numCol="1" spcCol="1270" anchor="ctr" anchorCtr="0">
              <a:noAutofit/>
            </a:bodyPr>
            <a:lstStyle/>
            <a:p>
              <a:pPr algn="ctr" defTabSz="888978">
                <a:lnSpc>
                  <a:spcPct val="90000"/>
                </a:lnSpc>
                <a:spcBef>
                  <a:spcPct val="0"/>
                </a:spcBef>
                <a:spcAft>
                  <a:spcPct val="35000"/>
                </a:spcAft>
              </a:pPr>
              <a:r>
                <a:rPr lang="en-US" sz="2000" dirty="0"/>
                <a:t>Career Pathways</a:t>
              </a:r>
            </a:p>
          </p:txBody>
        </p:sp>
        <p:sp>
          <p:nvSpPr>
            <p:cNvPr id="50" name="Oval 49">
              <a:extLst>
                <a:ext uri="{FF2B5EF4-FFF2-40B4-BE49-F238E27FC236}">
                  <a16:creationId xmlns:a16="http://schemas.microsoft.com/office/drawing/2014/main" id="{EA3A7BF6-057F-9597-3347-0B2689DF3D27}"/>
                </a:ext>
              </a:extLst>
            </p:cNvPr>
            <p:cNvSpPr/>
            <p:nvPr/>
          </p:nvSpPr>
          <p:spPr>
            <a:xfrm>
              <a:off x="4985468" y="1236704"/>
              <a:ext cx="530773" cy="530773"/>
            </a:xfrm>
            <a:prstGeom prst="ellipse">
              <a:avLst/>
            </a:prstGeom>
            <a:solidFill>
              <a:schemeClr val="bg2">
                <a:lumMod val="20000"/>
                <a:lumOff val="80000"/>
              </a:schemeClr>
            </a:solidFill>
            <a:ln>
              <a:solidFill>
                <a:schemeClr val="bg2"/>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sz="2400" dirty="0"/>
            </a:p>
          </p:txBody>
        </p:sp>
        <p:pic>
          <p:nvPicPr>
            <p:cNvPr id="21" name="Graphic 20" descr="Graduation cap with solid fill">
              <a:extLst>
                <a:ext uri="{FF2B5EF4-FFF2-40B4-BE49-F238E27FC236}">
                  <a16:creationId xmlns:a16="http://schemas.microsoft.com/office/drawing/2014/main" id="{0904CF74-3DA1-66AD-40B5-7CCFA68D2AB1}"/>
                </a:ext>
              </a:extLst>
            </p:cNvPr>
            <p:cNvPicPr>
              <a:picLocks noChangeAspect="1"/>
            </p:cNvPicPr>
            <p:nvPr/>
          </p:nvPicPr>
          <p:blipFill>
            <a:blip>
              <a:extLst>
                <a:ext uri="{96DAC541-7B7A-43D3-8B79-37D633B846F1}">
                  <asvg:svgBlip xmlns:asvg="http://schemas.microsoft.com/office/drawing/2016/SVG/main" r:embed="rId9"/>
                </a:ext>
              </a:extLst>
            </a:blip>
            <a:srcRect/>
            <a:stretch/>
          </p:blipFill>
          <p:spPr>
            <a:xfrm>
              <a:off x="5067974" y="1319210"/>
              <a:ext cx="365760" cy="365760"/>
            </a:xfrm>
            <a:prstGeom prst="rect">
              <a:avLst/>
            </a:prstGeom>
          </p:spPr>
        </p:pic>
      </p:grpSp>
      <p:grpSp>
        <p:nvGrpSpPr>
          <p:cNvPr id="45" name="Group 44">
            <a:extLst>
              <a:ext uri="{FF2B5EF4-FFF2-40B4-BE49-F238E27FC236}">
                <a16:creationId xmlns:a16="http://schemas.microsoft.com/office/drawing/2014/main" id="{CD0F02D8-7537-6642-49F3-1699C3DDB481}"/>
              </a:ext>
            </a:extLst>
          </p:cNvPr>
          <p:cNvGrpSpPr/>
          <p:nvPr/>
        </p:nvGrpSpPr>
        <p:grpSpPr>
          <a:xfrm>
            <a:off x="1066064" y="3486841"/>
            <a:ext cx="4641627" cy="707699"/>
            <a:chOff x="799548" y="2615131"/>
            <a:chExt cx="3481220" cy="530774"/>
          </a:xfrm>
        </p:grpSpPr>
        <p:sp>
          <p:nvSpPr>
            <p:cNvPr id="37" name="Freeform: Shape 36">
              <a:extLst>
                <a:ext uri="{FF2B5EF4-FFF2-40B4-BE49-F238E27FC236}">
                  <a16:creationId xmlns:a16="http://schemas.microsoft.com/office/drawing/2014/main" id="{5A4DAC8D-3DBE-A6D6-F789-A7B16FD8FE27}"/>
                </a:ext>
              </a:extLst>
            </p:cNvPr>
            <p:cNvSpPr/>
            <p:nvPr/>
          </p:nvSpPr>
          <p:spPr>
            <a:xfrm>
              <a:off x="1064934" y="2615131"/>
              <a:ext cx="3215834" cy="530774"/>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solidFill>
              <a:schemeClr val="bg2"/>
            </a:solidFill>
            <a:ln>
              <a:solidFill>
                <a:schemeClr val="bg2"/>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89000" tIns="76201" rIns="142240" bIns="76200" numCol="1" spcCol="1270" anchor="ctr" anchorCtr="0">
              <a:noAutofit/>
            </a:bodyPr>
            <a:lstStyle/>
            <a:p>
              <a:pPr algn="ctr" defTabSz="888978">
                <a:lnSpc>
                  <a:spcPct val="90000"/>
                </a:lnSpc>
                <a:spcBef>
                  <a:spcPct val="0"/>
                </a:spcBef>
                <a:spcAft>
                  <a:spcPct val="35000"/>
                </a:spcAft>
              </a:pPr>
              <a:r>
                <a:rPr lang="en-US" sz="2000" dirty="0"/>
                <a:t>Planning &amp; Support</a:t>
              </a:r>
            </a:p>
          </p:txBody>
        </p:sp>
        <p:sp>
          <p:nvSpPr>
            <p:cNvPr id="38" name="Oval 37">
              <a:extLst>
                <a:ext uri="{FF2B5EF4-FFF2-40B4-BE49-F238E27FC236}">
                  <a16:creationId xmlns:a16="http://schemas.microsoft.com/office/drawing/2014/main" id="{AB77F3B3-F946-DF29-73D7-D2D088208663}"/>
                </a:ext>
              </a:extLst>
            </p:cNvPr>
            <p:cNvSpPr/>
            <p:nvPr/>
          </p:nvSpPr>
          <p:spPr>
            <a:xfrm>
              <a:off x="799548" y="2615132"/>
              <a:ext cx="530773" cy="530773"/>
            </a:xfrm>
            <a:prstGeom prst="ellipse">
              <a:avLst/>
            </a:prstGeom>
            <a:solidFill>
              <a:schemeClr val="bg2">
                <a:lumMod val="20000"/>
                <a:lumOff val="80000"/>
              </a:schemeClr>
            </a:solidFill>
            <a:ln>
              <a:solidFill>
                <a:schemeClr val="bg2"/>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sz="2400" dirty="0"/>
            </a:p>
          </p:txBody>
        </p:sp>
        <p:pic>
          <p:nvPicPr>
            <p:cNvPr id="23" name="Graphic 22" descr="Connections with solid fill">
              <a:extLst>
                <a:ext uri="{FF2B5EF4-FFF2-40B4-BE49-F238E27FC236}">
                  <a16:creationId xmlns:a16="http://schemas.microsoft.com/office/drawing/2014/main" id="{AD484772-9F20-4E91-509B-9586FEFF1117}"/>
                </a:ext>
              </a:extLst>
            </p:cNvPr>
            <p:cNvPicPr>
              <a:picLocks noChangeAspect="1"/>
            </p:cNvPicPr>
            <p:nvPr/>
          </p:nvPicPr>
          <p:blipFill>
            <a:blip>
              <a:extLst>
                <a:ext uri="{96DAC541-7B7A-43D3-8B79-37D633B846F1}">
                  <asvg:svgBlip xmlns:asvg="http://schemas.microsoft.com/office/drawing/2016/SVG/main" r:embed="rId10"/>
                </a:ext>
              </a:extLst>
            </a:blip>
            <a:srcRect/>
            <a:stretch/>
          </p:blipFill>
          <p:spPr>
            <a:xfrm>
              <a:off x="882054" y="2697638"/>
              <a:ext cx="365760" cy="365760"/>
            </a:xfrm>
            <a:prstGeom prst="rect">
              <a:avLst/>
            </a:prstGeom>
          </p:spPr>
        </p:pic>
      </p:grpSp>
      <p:grpSp>
        <p:nvGrpSpPr>
          <p:cNvPr id="44" name="Group 43">
            <a:extLst>
              <a:ext uri="{FF2B5EF4-FFF2-40B4-BE49-F238E27FC236}">
                <a16:creationId xmlns:a16="http://schemas.microsoft.com/office/drawing/2014/main" id="{50D5DEBE-3833-E343-9F74-0FBF4B24B81F}"/>
              </a:ext>
            </a:extLst>
          </p:cNvPr>
          <p:cNvGrpSpPr/>
          <p:nvPr/>
        </p:nvGrpSpPr>
        <p:grpSpPr>
          <a:xfrm>
            <a:off x="1086453" y="2567891"/>
            <a:ext cx="4621239" cy="707699"/>
            <a:chOff x="814839" y="1925918"/>
            <a:chExt cx="3465929" cy="530774"/>
          </a:xfrm>
        </p:grpSpPr>
        <p:sp>
          <p:nvSpPr>
            <p:cNvPr id="35" name="Freeform: Shape 34">
              <a:extLst>
                <a:ext uri="{FF2B5EF4-FFF2-40B4-BE49-F238E27FC236}">
                  <a16:creationId xmlns:a16="http://schemas.microsoft.com/office/drawing/2014/main" id="{89CDD56D-1FAE-9A13-4AE9-D26271165283}"/>
                </a:ext>
              </a:extLst>
            </p:cNvPr>
            <p:cNvSpPr/>
            <p:nvPr/>
          </p:nvSpPr>
          <p:spPr>
            <a:xfrm>
              <a:off x="1064934" y="1925918"/>
              <a:ext cx="3215834" cy="530774"/>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solidFill>
              <a:schemeClr val="bg2"/>
            </a:solidFill>
            <a:ln>
              <a:solidFill>
                <a:schemeClr val="bg2"/>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489000" tIns="76200" rIns="142240" bIns="76201" numCol="1" spcCol="1270" anchor="ctr" anchorCtr="0">
              <a:noAutofit/>
            </a:bodyPr>
            <a:lstStyle/>
            <a:p>
              <a:pPr algn="ctr" defTabSz="888978">
                <a:lnSpc>
                  <a:spcPct val="90000"/>
                </a:lnSpc>
                <a:spcBef>
                  <a:spcPct val="0"/>
                </a:spcBef>
                <a:spcAft>
                  <a:spcPct val="35000"/>
                </a:spcAft>
              </a:pPr>
              <a:r>
                <a:rPr lang="en-US" sz="2000" dirty="0"/>
                <a:t>Coaching</a:t>
              </a:r>
            </a:p>
          </p:txBody>
        </p:sp>
        <p:sp>
          <p:nvSpPr>
            <p:cNvPr id="36" name="Oval 35">
              <a:extLst>
                <a:ext uri="{FF2B5EF4-FFF2-40B4-BE49-F238E27FC236}">
                  <a16:creationId xmlns:a16="http://schemas.microsoft.com/office/drawing/2014/main" id="{A84D9026-AD89-E5BD-9875-AFD97A998E7B}"/>
                </a:ext>
              </a:extLst>
            </p:cNvPr>
            <p:cNvSpPr/>
            <p:nvPr/>
          </p:nvSpPr>
          <p:spPr>
            <a:xfrm>
              <a:off x="814839" y="1925918"/>
              <a:ext cx="530773" cy="530773"/>
            </a:xfrm>
            <a:prstGeom prst="ellipse">
              <a:avLst/>
            </a:prstGeom>
            <a:solidFill>
              <a:schemeClr val="bg2">
                <a:lumMod val="20000"/>
                <a:lumOff val="80000"/>
              </a:schemeClr>
            </a:solidFill>
            <a:ln>
              <a:solidFill>
                <a:schemeClr val="bg2"/>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sz="2400" dirty="0"/>
            </a:p>
          </p:txBody>
        </p:sp>
        <p:pic>
          <p:nvPicPr>
            <p:cNvPr id="31" name="Graphic 30" descr="Chat with solid fill">
              <a:extLst>
                <a:ext uri="{FF2B5EF4-FFF2-40B4-BE49-F238E27FC236}">
                  <a16:creationId xmlns:a16="http://schemas.microsoft.com/office/drawing/2014/main" id="{94EC2D16-9B00-7F3C-C75E-A34C32230C0A}"/>
                </a:ext>
              </a:extLst>
            </p:cNvPr>
            <p:cNvPicPr>
              <a:picLocks noChangeAspect="1"/>
            </p:cNvPicPr>
            <p:nvPr/>
          </p:nvPicPr>
          <p:blipFill>
            <a:blip>
              <a:extLst>
                <a:ext uri="{96DAC541-7B7A-43D3-8B79-37D633B846F1}">
                  <asvg:svgBlip xmlns:asvg="http://schemas.microsoft.com/office/drawing/2016/SVG/main" r:embed="rId11"/>
                </a:ext>
              </a:extLst>
            </a:blip>
            <a:srcRect/>
            <a:stretch/>
          </p:blipFill>
          <p:spPr>
            <a:xfrm>
              <a:off x="897345" y="2008424"/>
              <a:ext cx="365760" cy="365760"/>
            </a:xfrm>
            <a:prstGeom prst="rect">
              <a:avLst/>
            </a:prstGeom>
          </p:spPr>
        </p:pic>
      </p:grpSp>
    </p:spTree>
    <p:extLst>
      <p:ext uri="{BB962C8B-B14F-4D97-AF65-F5344CB8AC3E}">
        <p14:creationId xmlns:p14="http://schemas.microsoft.com/office/powerpoint/2010/main" val="354412854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86F49BC2-B78A-0682-BD92-776ECEE2862F}"/>
              </a:ext>
            </a:extLst>
          </p:cNvPr>
          <p:cNvGrpSpPr/>
          <p:nvPr/>
        </p:nvGrpSpPr>
        <p:grpSpPr>
          <a:xfrm>
            <a:off x="949797" y="3185157"/>
            <a:ext cx="4645152" cy="704088"/>
            <a:chOff x="4985468" y="3993558"/>
            <a:chExt cx="3481221" cy="530774"/>
          </a:xfrm>
        </p:grpSpPr>
        <p:sp>
          <p:nvSpPr>
            <p:cNvPr id="8" name="Freeform: Shape 7">
              <a:extLst>
                <a:ext uri="{FF2B5EF4-FFF2-40B4-BE49-F238E27FC236}">
                  <a16:creationId xmlns:a16="http://schemas.microsoft.com/office/drawing/2014/main" id="{1D339152-6D6B-63C4-96DD-6AE90F5498D4}"/>
                </a:ext>
              </a:extLst>
            </p:cNvPr>
            <p:cNvSpPr/>
            <p:nvPr/>
          </p:nvSpPr>
          <p:spPr>
            <a:xfrm>
              <a:off x="5250854" y="3993558"/>
              <a:ext cx="3215835" cy="530774"/>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ln>
              <a:solidFill>
                <a:schemeClr val="accent6"/>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366750" tIns="57151" rIns="106681" bIns="57150" numCol="1" spcCol="1270" anchor="ctr" anchorCtr="0">
              <a:noAutofit/>
            </a:bodyPr>
            <a:lstStyle/>
            <a:p>
              <a:pPr marL="0" lvl="0" indent="0" algn="ctr" defTabSz="666750">
                <a:lnSpc>
                  <a:spcPct val="90000"/>
                </a:lnSpc>
                <a:spcBef>
                  <a:spcPct val="0"/>
                </a:spcBef>
                <a:spcAft>
                  <a:spcPct val="35000"/>
                </a:spcAft>
                <a:buNone/>
              </a:pPr>
              <a:r>
                <a:rPr lang="en-US" sz="2000" kern="1200" dirty="0"/>
                <a:t>Professional Development and Leadership</a:t>
              </a:r>
            </a:p>
          </p:txBody>
        </p:sp>
        <p:sp>
          <p:nvSpPr>
            <p:cNvPr id="9" name="Oval 8">
              <a:extLst>
                <a:ext uri="{FF2B5EF4-FFF2-40B4-BE49-F238E27FC236}">
                  <a16:creationId xmlns:a16="http://schemas.microsoft.com/office/drawing/2014/main" id="{4E598DF9-A74C-152A-309C-FDCA98D90FD2}"/>
                </a:ext>
              </a:extLst>
            </p:cNvPr>
            <p:cNvSpPr/>
            <p:nvPr/>
          </p:nvSpPr>
          <p:spPr>
            <a:xfrm>
              <a:off x="4985468" y="3993559"/>
              <a:ext cx="530773" cy="530773"/>
            </a:xfrm>
            <a:prstGeom prst="ellipse">
              <a:avLst/>
            </a:prstGeom>
            <a:solidFill>
              <a:schemeClr val="accent6">
                <a:lumMod val="20000"/>
                <a:lumOff val="80000"/>
              </a:schemeClr>
            </a:solidFill>
            <a:ln>
              <a:solidFill>
                <a:schemeClr val="accent6"/>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dirty="0"/>
            </a:p>
          </p:txBody>
        </p:sp>
        <p:pic>
          <p:nvPicPr>
            <p:cNvPr id="10" name="Graphic 9" descr="Briefcase with solid fill">
              <a:extLst>
                <a:ext uri="{FF2B5EF4-FFF2-40B4-BE49-F238E27FC236}">
                  <a16:creationId xmlns:a16="http://schemas.microsoft.com/office/drawing/2014/main" id="{19B0A98A-C942-0693-F790-59EA4D4B2848}"/>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067974" y="4076065"/>
              <a:ext cx="365760" cy="365760"/>
            </a:xfrm>
            <a:prstGeom prst="rect">
              <a:avLst/>
            </a:prstGeom>
          </p:spPr>
        </p:pic>
      </p:grpSp>
      <p:sp>
        <p:nvSpPr>
          <p:cNvPr id="11" name="Text Placeholder 10">
            <a:extLst>
              <a:ext uri="{FF2B5EF4-FFF2-40B4-BE49-F238E27FC236}">
                <a16:creationId xmlns:a16="http://schemas.microsoft.com/office/drawing/2014/main" id="{B5ED7518-099F-7890-BA9F-F8398FF203BE}"/>
              </a:ext>
            </a:extLst>
          </p:cNvPr>
          <p:cNvSpPr>
            <a:spLocks noGrp="1"/>
          </p:cNvSpPr>
          <p:nvPr>
            <p:ph type="body" idx="1"/>
          </p:nvPr>
        </p:nvSpPr>
        <p:spPr/>
        <p:txBody>
          <a:bodyPr/>
          <a:lstStyle/>
          <a:p>
            <a:r>
              <a:rPr lang="en-US" dirty="0"/>
              <a:t>NAA Core Competencies</a:t>
            </a:r>
          </a:p>
        </p:txBody>
      </p:sp>
      <p:sp>
        <p:nvSpPr>
          <p:cNvPr id="13" name="Text Placeholder 12">
            <a:extLst>
              <a:ext uri="{FF2B5EF4-FFF2-40B4-BE49-F238E27FC236}">
                <a16:creationId xmlns:a16="http://schemas.microsoft.com/office/drawing/2014/main" id="{31E6DF0E-4CD7-A17F-FDBE-C17798C8377D}"/>
              </a:ext>
            </a:extLst>
          </p:cNvPr>
          <p:cNvSpPr>
            <a:spLocks noGrp="1"/>
          </p:cNvSpPr>
          <p:nvPr>
            <p:ph type="body" sz="quarter" idx="3"/>
          </p:nvPr>
        </p:nvSpPr>
        <p:spPr/>
        <p:txBody>
          <a:bodyPr/>
          <a:lstStyle/>
          <a:p>
            <a:r>
              <a:rPr lang="en-US" dirty="0"/>
              <a:t>YDPA Modules</a:t>
            </a:r>
          </a:p>
        </p:txBody>
      </p:sp>
      <p:sp>
        <p:nvSpPr>
          <p:cNvPr id="2" name="Title 1">
            <a:extLst>
              <a:ext uri="{FF2B5EF4-FFF2-40B4-BE49-F238E27FC236}">
                <a16:creationId xmlns:a16="http://schemas.microsoft.com/office/drawing/2014/main" id="{C67E197F-16CB-09C3-12B5-5FAFF1D3FDC8}"/>
              </a:ext>
            </a:extLst>
          </p:cNvPr>
          <p:cNvSpPr>
            <a:spLocks noGrp="1"/>
          </p:cNvSpPr>
          <p:nvPr>
            <p:ph type="title"/>
          </p:nvPr>
        </p:nvSpPr>
        <p:spPr/>
        <p:txBody>
          <a:bodyPr/>
          <a:lstStyle/>
          <a:p>
            <a:r>
              <a:rPr lang="en-US" dirty="0"/>
              <a:t>Session 4.1 Competency Connection</a:t>
            </a:r>
          </a:p>
        </p:txBody>
      </p:sp>
      <p:grpSp>
        <p:nvGrpSpPr>
          <p:cNvPr id="12" name="Group 11">
            <a:extLst>
              <a:ext uri="{FF2B5EF4-FFF2-40B4-BE49-F238E27FC236}">
                <a16:creationId xmlns:a16="http://schemas.microsoft.com/office/drawing/2014/main" id="{8EB4A301-15CC-C634-5DBF-A3425F7659C1}"/>
              </a:ext>
            </a:extLst>
          </p:cNvPr>
          <p:cNvGrpSpPr/>
          <p:nvPr/>
        </p:nvGrpSpPr>
        <p:grpSpPr>
          <a:xfrm>
            <a:off x="6172200" y="3185157"/>
            <a:ext cx="4645152" cy="704088"/>
            <a:chOff x="4985468" y="1236703"/>
            <a:chExt cx="3481220" cy="530775"/>
          </a:xfrm>
        </p:grpSpPr>
        <p:sp>
          <p:nvSpPr>
            <p:cNvPr id="14" name="Freeform: Shape 13">
              <a:extLst>
                <a:ext uri="{FF2B5EF4-FFF2-40B4-BE49-F238E27FC236}">
                  <a16:creationId xmlns:a16="http://schemas.microsoft.com/office/drawing/2014/main" id="{4D76DA2F-4182-F55B-3563-BC1C35C354D2}"/>
                </a:ext>
              </a:extLst>
            </p:cNvPr>
            <p:cNvSpPr/>
            <p:nvPr/>
          </p:nvSpPr>
          <p:spPr>
            <a:xfrm>
              <a:off x="5250854" y="1236703"/>
              <a:ext cx="3215834" cy="530775"/>
            </a:xfrm>
            <a:custGeom>
              <a:avLst/>
              <a:gdLst>
                <a:gd name="connsiteX0" fmla="*/ 0 w 3215834"/>
                <a:gd name="connsiteY0" fmla="*/ 0 h 530773"/>
                <a:gd name="connsiteX1" fmla="*/ 2950448 w 3215834"/>
                <a:gd name="connsiteY1" fmla="*/ 0 h 530773"/>
                <a:gd name="connsiteX2" fmla="*/ 3215834 w 3215834"/>
                <a:gd name="connsiteY2" fmla="*/ 265387 h 530773"/>
                <a:gd name="connsiteX3" fmla="*/ 2950448 w 3215834"/>
                <a:gd name="connsiteY3" fmla="*/ 530773 h 530773"/>
                <a:gd name="connsiteX4" fmla="*/ 0 w 3215834"/>
                <a:gd name="connsiteY4" fmla="*/ 530773 h 530773"/>
                <a:gd name="connsiteX5" fmla="*/ 0 w 3215834"/>
                <a:gd name="connsiteY5" fmla="*/ 0 h 530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15834" h="530773">
                  <a:moveTo>
                    <a:pt x="3215834" y="530772"/>
                  </a:moveTo>
                  <a:lnTo>
                    <a:pt x="265386" y="530772"/>
                  </a:lnTo>
                  <a:lnTo>
                    <a:pt x="0" y="265386"/>
                  </a:lnTo>
                  <a:lnTo>
                    <a:pt x="265386" y="1"/>
                  </a:lnTo>
                  <a:lnTo>
                    <a:pt x="3215834" y="1"/>
                  </a:lnTo>
                  <a:lnTo>
                    <a:pt x="3215834" y="530772"/>
                  </a:lnTo>
                  <a:close/>
                </a:path>
              </a:pathLst>
            </a:custGeom>
            <a:solidFill>
              <a:schemeClr val="bg2"/>
            </a:solidFill>
            <a:ln>
              <a:solidFill>
                <a:schemeClr val="bg2"/>
              </a:solidFill>
            </a:ln>
          </p:spPr>
          <p:style>
            <a:lnRef idx="2">
              <a:schemeClr val="lt1">
                <a:hueOff val="0"/>
                <a:satOff val="0"/>
                <a:lumOff val="0"/>
                <a:alphaOff val="0"/>
              </a:schemeClr>
            </a:lnRef>
            <a:fillRef idx="1">
              <a:schemeClr val="accent6">
                <a:hueOff val="0"/>
                <a:satOff val="0"/>
                <a:lumOff val="0"/>
                <a:alphaOff val="0"/>
              </a:schemeClr>
            </a:fillRef>
            <a:effectRef idx="0">
              <a:schemeClr val="accent6">
                <a:hueOff val="0"/>
                <a:satOff val="0"/>
                <a:lumOff val="0"/>
                <a:alphaOff val="0"/>
              </a:schemeClr>
            </a:effectRef>
            <a:fontRef idx="minor">
              <a:schemeClr val="lt1"/>
            </a:fontRef>
          </p:style>
          <p:txBody>
            <a:bodyPr spcFirstLastPara="0" vert="horz" wrap="square" lIns="366750" tIns="57151" rIns="106680" bIns="57151" numCol="1" spcCol="1270" anchor="ctr" anchorCtr="0">
              <a:noAutofit/>
            </a:bodyPr>
            <a:lstStyle/>
            <a:p>
              <a:pPr marL="0" lvl="0" indent="0" algn="ctr" defTabSz="666750">
                <a:lnSpc>
                  <a:spcPct val="90000"/>
                </a:lnSpc>
                <a:spcBef>
                  <a:spcPct val="0"/>
                </a:spcBef>
                <a:spcAft>
                  <a:spcPct val="35000"/>
                </a:spcAft>
                <a:buNone/>
              </a:pPr>
              <a:r>
                <a:rPr lang="en-US" sz="2000" kern="1200" dirty="0"/>
                <a:t>Career Pathways</a:t>
              </a:r>
            </a:p>
          </p:txBody>
        </p:sp>
        <p:sp>
          <p:nvSpPr>
            <p:cNvPr id="23" name="Oval 22">
              <a:extLst>
                <a:ext uri="{FF2B5EF4-FFF2-40B4-BE49-F238E27FC236}">
                  <a16:creationId xmlns:a16="http://schemas.microsoft.com/office/drawing/2014/main" id="{D35B676D-211C-5DDF-55FA-8D49644589BB}"/>
                </a:ext>
              </a:extLst>
            </p:cNvPr>
            <p:cNvSpPr/>
            <p:nvPr/>
          </p:nvSpPr>
          <p:spPr>
            <a:xfrm>
              <a:off x="4985468" y="1236704"/>
              <a:ext cx="530773" cy="530773"/>
            </a:xfrm>
            <a:prstGeom prst="ellipse">
              <a:avLst/>
            </a:prstGeom>
            <a:solidFill>
              <a:schemeClr val="bg2">
                <a:lumMod val="20000"/>
                <a:lumOff val="80000"/>
              </a:schemeClr>
            </a:solidFill>
            <a:ln>
              <a:solidFill>
                <a:schemeClr val="bg2"/>
              </a:solidFill>
            </a:ln>
          </p:spPr>
          <p:style>
            <a:lnRef idx="2">
              <a:scrgbClr r="0" g="0" b="0"/>
            </a:lnRef>
            <a:fillRef idx="1">
              <a:scrgbClr r="0" g="0" b="0"/>
            </a:fillRef>
            <a:effectRef idx="0">
              <a:schemeClr val="accent6">
                <a:tint val="50000"/>
                <a:hueOff val="0"/>
                <a:satOff val="0"/>
                <a:lumOff val="0"/>
                <a:alphaOff val="0"/>
              </a:schemeClr>
            </a:effectRef>
            <a:fontRef idx="minor">
              <a:schemeClr val="lt1">
                <a:hueOff val="0"/>
                <a:satOff val="0"/>
                <a:lumOff val="0"/>
                <a:alphaOff val="0"/>
              </a:schemeClr>
            </a:fontRef>
          </p:style>
          <p:txBody>
            <a:bodyPr/>
            <a:lstStyle/>
            <a:p>
              <a:endParaRPr lang="en-US" dirty="0"/>
            </a:p>
          </p:txBody>
        </p:sp>
        <p:pic>
          <p:nvPicPr>
            <p:cNvPr id="24" name="Graphic 23" descr="Graduation cap with solid fill">
              <a:extLst>
                <a:ext uri="{FF2B5EF4-FFF2-40B4-BE49-F238E27FC236}">
                  <a16:creationId xmlns:a16="http://schemas.microsoft.com/office/drawing/2014/main" id="{2245960A-EBB2-0C05-1723-D42D932092C1}"/>
                </a:ext>
              </a:extLst>
            </p:cNvPr>
            <p:cNvPicPr>
              <a:picLocks noChangeAspect="1"/>
            </p:cNvPicPr>
            <p:nvPr/>
          </p:nvPicPr>
          <p:blipFill>
            <a:blip>
              <a:extLst>
                <a:ext uri="{96DAC541-7B7A-43D3-8B79-37D633B846F1}">
                  <asvg:svgBlip xmlns:asvg="http://schemas.microsoft.com/office/drawing/2016/SVG/main" r:embed="rId3"/>
                </a:ext>
              </a:extLst>
            </a:blip>
            <a:srcRect/>
            <a:stretch/>
          </p:blipFill>
          <p:spPr>
            <a:xfrm>
              <a:off x="5067974" y="1319210"/>
              <a:ext cx="365760" cy="365760"/>
            </a:xfrm>
            <a:prstGeom prst="rect">
              <a:avLst/>
            </a:prstGeom>
          </p:spPr>
        </p:pic>
      </p:grpSp>
    </p:spTree>
    <p:extLst>
      <p:ext uri="{BB962C8B-B14F-4D97-AF65-F5344CB8AC3E}">
        <p14:creationId xmlns:p14="http://schemas.microsoft.com/office/powerpoint/2010/main" val="159336831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D6931B-6ECA-4C3D-1840-D379C75AD407}"/>
              </a:ext>
            </a:extLst>
          </p:cNvPr>
          <p:cNvSpPr>
            <a:spLocks noGrp="1"/>
          </p:cNvSpPr>
          <p:nvPr>
            <p:ph type="title"/>
          </p:nvPr>
        </p:nvSpPr>
        <p:spPr/>
        <p:txBody>
          <a:bodyPr/>
          <a:lstStyle/>
          <a:p>
            <a:r>
              <a:rPr lang="en-US" dirty="0"/>
              <a:t>What are skills?</a:t>
            </a:r>
          </a:p>
        </p:txBody>
      </p:sp>
      <p:sp>
        <p:nvSpPr>
          <p:cNvPr id="3" name="Text Placeholder 2">
            <a:extLst>
              <a:ext uri="{FF2B5EF4-FFF2-40B4-BE49-F238E27FC236}">
                <a16:creationId xmlns:a16="http://schemas.microsoft.com/office/drawing/2014/main" id="{8A2C49A3-DCAD-FAEB-95FF-272361CD1320}"/>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6179711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Online Media 2" title="What's a skill?">
            <a:hlinkClick r:id="" action="ppaction://media"/>
            <a:extLst>
              <a:ext uri="{FF2B5EF4-FFF2-40B4-BE49-F238E27FC236}">
                <a16:creationId xmlns:a16="http://schemas.microsoft.com/office/drawing/2014/main" id="{CAC5EB57-357A-D65E-C2F2-8B3B798593E9}"/>
              </a:ext>
            </a:extLst>
          </p:cNvPr>
          <p:cNvPicPr>
            <a:picLocks noRot="1" noChangeAspect="1"/>
          </p:cNvPicPr>
          <p:nvPr>
            <a:videoFile r:link="rId1"/>
          </p:nvPr>
        </p:nvPicPr>
        <p:blipFill>
          <a:blip r:embed="rId4"/>
          <a:stretch>
            <a:fillRect/>
          </a:stretch>
        </p:blipFill>
        <p:spPr>
          <a:xfrm>
            <a:off x="2214872" y="1645920"/>
            <a:ext cx="7768353" cy="4389120"/>
          </a:xfrm>
          <a:prstGeom prst="rect">
            <a:avLst/>
          </a:prstGeom>
          <a:noFill/>
        </p:spPr>
      </p:pic>
      <p:sp>
        <p:nvSpPr>
          <p:cNvPr id="2" name="Title 1">
            <a:extLst>
              <a:ext uri="{FF2B5EF4-FFF2-40B4-BE49-F238E27FC236}">
                <a16:creationId xmlns:a16="http://schemas.microsoft.com/office/drawing/2014/main" id="{39B1DD26-92F7-5C79-8227-EB52369F6783}"/>
              </a:ext>
            </a:extLst>
          </p:cNvPr>
          <p:cNvSpPr>
            <a:spLocks noGrp="1"/>
          </p:cNvSpPr>
          <p:nvPr>
            <p:ph type="title"/>
          </p:nvPr>
        </p:nvSpPr>
        <p:spPr>
          <a:xfrm>
            <a:off x="838200" y="263896"/>
            <a:ext cx="10515600" cy="834283"/>
          </a:xfrm>
        </p:spPr>
        <p:txBody>
          <a:bodyPr anchor="ctr">
            <a:normAutofit/>
          </a:bodyPr>
          <a:lstStyle/>
          <a:p>
            <a:r>
              <a:rPr lang="en-US" dirty="0"/>
              <a:t>What’s a skill?</a:t>
            </a:r>
          </a:p>
        </p:txBody>
      </p:sp>
    </p:spTree>
    <p:extLst>
      <p:ext uri="{BB962C8B-B14F-4D97-AF65-F5344CB8AC3E}">
        <p14:creationId xmlns:p14="http://schemas.microsoft.com/office/powerpoint/2010/main" val="3636492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54D504-D7A6-1817-904A-5F61887CDE29}"/>
              </a:ext>
            </a:extLst>
          </p:cNvPr>
          <p:cNvSpPr>
            <a:spLocks noGrp="1"/>
          </p:cNvSpPr>
          <p:nvPr>
            <p:ph type="title"/>
          </p:nvPr>
        </p:nvSpPr>
        <p:spPr/>
        <p:txBody>
          <a:bodyPr/>
          <a:lstStyle/>
          <a:p>
            <a:r>
              <a:rPr lang="en-US" dirty="0"/>
              <a:t>Skills for Success</a:t>
            </a:r>
            <a:endParaRPr lang="en-US" baseline="30000" dirty="0"/>
          </a:p>
        </p:txBody>
      </p:sp>
      <p:sp>
        <p:nvSpPr>
          <p:cNvPr id="3" name="Content Placeholder 2">
            <a:extLst>
              <a:ext uri="{FF2B5EF4-FFF2-40B4-BE49-F238E27FC236}">
                <a16:creationId xmlns:a16="http://schemas.microsoft.com/office/drawing/2014/main" id="{B674980F-BF25-F816-4919-F56CF9A575CB}"/>
              </a:ext>
            </a:extLst>
          </p:cNvPr>
          <p:cNvSpPr>
            <a:spLocks noGrp="1"/>
          </p:cNvSpPr>
          <p:nvPr>
            <p:ph sz="half" idx="1"/>
          </p:nvPr>
        </p:nvSpPr>
        <p:spPr>
          <a:xfrm>
            <a:off x="838201" y="1737360"/>
            <a:ext cx="4549345" cy="4389120"/>
          </a:xfrm>
        </p:spPr>
        <p:txBody>
          <a:bodyPr>
            <a:normAutofit/>
          </a:bodyPr>
          <a:lstStyle/>
          <a:p>
            <a:r>
              <a:rPr lang="en-US" dirty="0"/>
              <a:t>Skills needed to participate and thrive in learning, work and life.</a:t>
            </a:r>
          </a:p>
          <a:p>
            <a:r>
              <a:rPr lang="en-US" dirty="0"/>
              <a:t>Includes skills that are foundational for building other skills and knowledge and important for effective social interaction. </a:t>
            </a:r>
          </a:p>
          <a:p>
            <a:r>
              <a:rPr lang="en-US" dirty="0"/>
              <a:t>These skills overlap and interact with each other, and with other technical and life skills. They are inclusive and can be adapted to different contexts.</a:t>
            </a:r>
          </a:p>
        </p:txBody>
      </p:sp>
      <p:sp>
        <p:nvSpPr>
          <p:cNvPr id="6" name="TextBox 5">
            <a:extLst>
              <a:ext uri="{FF2B5EF4-FFF2-40B4-BE49-F238E27FC236}">
                <a16:creationId xmlns:a16="http://schemas.microsoft.com/office/drawing/2014/main" id="{AF32FA0A-BC76-BEA0-ECD2-0F964EC728EB}"/>
              </a:ext>
            </a:extLst>
          </p:cNvPr>
          <p:cNvSpPr txBox="1"/>
          <p:nvPr/>
        </p:nvSpPr>
        <p:spPr>
          <a:xfrm>
            <a:off x="6804453" y="5955034"/>
            <a:ext cx="4549347" cy="646331"/>
          </a:xfrm>
          <a:prstGeom prst="rect">
            <a:avLst/>
          </a:prstGeom>
          <a:noFill/>
        </p:spPr>
        <p:txBody>
          <a:bodyPr wrap="square" rtlCol="0">
            <a:spAutoFit/>
          </a:bodyPr>
          <a:lstStyle/>
          <a:p>
            <a:r>
              <a:rPr lang="en-US" sz="1200" dirty="0">
                <a:latin typeface="Noto Sans" panose="020B0502040504020204" pitchFamily="34" charset="0"/>
                <a:ea typeface="Noto Sans" panose="020B0502040504020204" pitchFamily="34" charset="0"/>
                <a:cs typeface="Noto Sans" panose="020B0502040504020204" pitchFamily="34" charset="0"/>
              </a:rPr>
              <a:t>1. Skills for Success, Government of Canada, </a:t>
            </a:r>
            <a:r>
              <a:rPr lang="en-US" sz="1200" dirty="0">
                <a:latin typeface="Noto Sans" panose="020B0502040504020204" pitchFamily="34" charset="0"/>
                <a:ea typeface="Noto Sans" panose="020B0502040504020204" pitchFamily="34" charset="0"/>
                <a:cs typeface="Noto Sans" panose="020B0502040504020204" pitchFamily="34" charset="0"/>
                <a:hlinkClick r:id="rId3"/>
              </a:rPr>
              <a:t>https://www.canada.ca/en/services/jobs/training/initiatives/skills-success.html</a:t>
            </a:r>
            <a:r>
              <a:rPr lang="en-US" sz="1200" dirty="0">
                <a:latin typeface="Noto Sans" panose="020B0502040504020204" pitchFamily="34" charset="0"/>
                <a:ea typeface="Noto Sans" panose="020B0502040504020204" pitchFamily="34" charset="0"/>
                <a:cs typeface="Noto Sans" panose="020B0502040504020204" pitchFamily="34" charset="0"/>
              </a:rPr>
              <a:t> </a:t>
            </a:r>
          </a:p>
        </p:txBody>
      </p:sp>
      <p:pic>
        <p:nvPicPr>
          <p:cNvPr id="1026" name="Picture 2" descr="Skills for Success: Creativity and innovation, problem solving, reading, digital, collaboration, adaptability, writing, numeracy, communication">
            <a:extLst>
              <a:ext uri="{FF2B5EF4-FFF2-40B4-BE49-F238E27FC236}">
                <a16:creationId xmlns:a16="http://schemas.microsoft.com/office/drawing/2014/main" id="{FE99C6C3-4E42-0214-F0C2-AA0362E02FD0}"/>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6589241" y="1473465"/>
            <a:ext cx="4549345" cy="44815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95322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2ED148-7A30-646C-4295-F8A1429E9F3A}"/>
              </a:ext>
            </a:extLst>
          </p:cNvPr>
          <p:cNvSpPr>
            <a:spLocks noGrp="1"/>
          </p:cNvSpPr>
          <p:nvPr>
            <p:ph type="title"/>
          </p:nvPr>
        </p:nvSpPr>
        <p:spPr/>
        <p:txBody>
          <a:bodyPr/>
          <a:lstStyle/>
          <a:p>
            <a:r>
              <a:rPr lang="en-US" dirty="0"/>
              <a:t>Adaptability</a:t>
            </a:r>
          </a:p>
        </p:txBody>
      </p:sp>
      <p:sp>
        <p:nvSpPr>
          <p:cNvPr id="3" name="Content Placeholder 2">
            <a:extLst>
              <a:ext uri="{FF2B5EF4-FFF2-40B4-BE49-F238E27FC236}">
                <a16:creationId xmlns:a16="http://schemas.microsoft.com/office/drawing/2014/main" id="{FCD1F489-F5D7-EF65-11D2-12A13D8B3C74}"/>
              </a:ext>
            </a:extLst>
          </p:cNvPr>
          <p:cNvSpPr>
            <a:spLocks noGrp="1"/>
          </p:cNvSpPr>
          <p:nvPr>
            <p:ph sz="half" idx="1"/>
          </p:nvPr>
        </p:nvSpPr>
        <p:spPr/>
        <p:txBody>
          <a:bodyPr/>
          <a:lstStyle/>
          <a:p>
            <a:r>
              <a:rPr lang="en-US" dirty="0"/>
              <a:t>Your ability to achieve or adjust goals and behaviors when expected or unexpected change occurs, by planning, staying focused, persisting, and overcoming setbacks</a:t>
            </a:r>
          </a:p>
          <a:p>
            <a:r>
              <a:rPr lang="en-US" b="1" dirty="0">
                <a:solidFill>
                  <a:srgbClr val="FF0000"/>
                </a:solidFill>
              </a:rPr>
              <a:t>Example: </a:t>
            </a:r>
            <a:r>
              <a:rPr lang="en-US" dirty="0"/>
              <a:t>Changing work plans to meet a new deadline</a:t>
            </a:r>
          </a:p>
          <a:p>
            <a:r>
              <a:rPr lang="en-US" b="1" dirty="0">
                <a:solidFill>
                  <a:srgbClr val="FF0000"/>
                </a:solidFill>
              </a:rPr>
              <a:t>Why it matters: </a:t>
            </a:r>
            <a:r>
              <a:rPr lang="en-US" dirty="0"/>
              <a:t>Adaptability </a:t>
            </a:r>
            <a:r>
              <a:rPr lang="en-US" b="0" i="0" dirty="0">
                <a:solidFill>
                  <a:srgbClr val="333333"/>
                </a:solidFill>
                <a:effectLst/>
                <a:latin typeface="Noto Sans" panose="020B0502040504020204" pitchFamily="34" charset="0"/>
              </a:rPr>
              <a:t>helps you stay positive and manage the stress that can come from change in the workplace, community, and your life at home</a:t>
            </a:r>
          </a:p>
        </p:txBody>
      </p:sp>
      <p:sp>
        <p:nvSpPr>
          <p:cNvPr id="11" name="Content Placeholder 10">
            <a:extLst>
              <a:ext uri="{FF2B5EF4-FFF2-40B4-BE49-F238E27FC236}">
                <a16:creationId xmlns:a16="http://schemas.microsoft.com/office/drawing/2014/main" id="{F7444F23-CDBD-3EE8-AC9B-D5E9D620E19E}"/>
              </a:ext>
            </a:extLst>
          </p:cNvPr>
          <p:cNvSpPr>
            <a:spLocks noGrp="1"/>
          </p:cNvSpPr>
          <p:nvPr>
            <p:ph sz="half" idx="2"/>
          </p:nvPr>
        </p:nvSpPr>
        <p:spPr>
          <a:solidFill>
            <a:schemeClr val="tx2"/>
          </a:solidFill>
        </p:spPr>
        <p:txBody>
          <a:bodyPr anchor="ctr">
            <a:normAutofit/>
          </a:bodyPr>
          <a:lstStyle/>
          <a:p>
            <a:pPr marL="0" indent="0" algn="ctr">
              <a:buNone/>
            </a:pPr>
            <a:r>
              <a:rPr lang="en-US" sz="2667" b="1" dirty="0">
                <a:solidFill>
                  <a:schemeClr val="bg1"/>
                </a:solidFill>
              </a:rPr>
              <a:t>How have you used </a:t>
            </a:r>
          </a:p>
          <a:p>
            <a:pPr marL="0" indent="0" algn="ctr">
              <a:buNone/>
            </a:pPr>
            <a:r>
              <a:rPr lang="en-US" sz="2667" b="1" dirty="0">
                <a:solidFill>
                  <a:schemeClr val="bg1"/>
                </a:solidFill>
              </a:rPr>
              <a:t>this skill before?</a:t>
            </a:r>
          </a:p>
        </p:txBody>
      </p:sp>
    </p:spTree>
    <p:extLst>
      <p:ext uri="{BB962C8B-B14F-4D97-AF65-F5344CB8AC3E}">
        <p14:creationId xmlns:p14="http://schemas.microsoft.com/office/powerpoint/2010/main" val="2136488625"/>
      </p:ext>
    </p:extLst>
  </p:cSld>
  <p:clrMapOvr>
    <a:masterClrMapping/>
  </p:clrMapOvr>
</p:sld>
</file>

<file path=ppt/theme/theme1.xml><?xml version="1.0" encoding="utf-8"?>
<a:theme xmlns:a="http://schemas.openxmlformats.org/drawingml/2006/main" name="Office Theme">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2.xml><?xml version="1.0" encoding="utf-8"?>
<a:theme xmlns:a="http://schemas.openxmlformats.org/drawingml/2006/main" name="fhi-360-powerpoint-template-option-a-noto-sans-font">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26CA1B0DA6869848872F300611544501" ma:contentTypeVersion="12" ma:contentTypeDescription="Create a new document." ma:contentTypeScope="" ma:versionID="e32662cf73caf56af6c54b3eb24d4ad2">
  <xsd:schema xmlns:xsd="http://www.w3.org/2001/XMLSchema" xmlns:xs="http://www.w3.org/2001/XMLSchema" xmlns:p="http://schemas.microsoft.com/office/2006/metadata/properties" xmlns:ns2="b5fce80b-0e0a-4fa4-a000-b17fcd0d1776" xmlns:ns3="48e769e3-d160-4238-8758-582613b64169" targetNamespace="http://schemas.microsoft.com/office/2006/metadata/properties" ma:root="true" ma:fieldsID="6edb45d664643da8e63249a6444554ce" ns2:_="" ns3:_="">
    <xsd:import namespace="b5fce80b-0e0a-4fa4-a000-b17fcd0d1776"/>
    <xsd:import namespace="48e769e3-d160-4238-8758-582613b6416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fce80b-0e0a-4fa4-a000-b17fcd0d177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8e769e3-d160-4238-8758-582613b64169"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e43f902-26ef-4f03-9e57-ee53036f0344}" ma:internalName="TaxCatchAll" ma:showField="CatchAllData" ma:web="48e769e3-d160-4238-8758-582613b641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b5fce80b-0e0a-4fa4-a000-b17fcd0d1776">
      <Terms xmlns="http://schemas.microsoft.com/office/infopath/2007/PartnerControls"/>
    </lcf76f155ced4ddcb4097134ff3c332f>
    <TaxCatchAll xmlns="48e769e3-d160-4238-8758-582613b64169" xsi:nil="true"/>
  </documentManagement>
</p:properties>
</file>

<file path=customXml/itemProps1.xml><?xml version="1.0" encoding="utf-8"?>
<ds:datastoreItem xmlns:ds="http://schemas.openxmlformats.org/officeDocument/2006/customXml" ds:itemID="{15B83A30-3AB4-4C89-B5E4-A0818B2AD91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5fce80b-0e0a-4fa4-a000-b17fcd0d1776"/>
    <ds:schemaRef ds:uri="48e769e3-d160-4238-8758-582613b641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C887365-C788-450F-A071-0561AED9A662}">
  <ds:schemaRefs>
    <ds:schemaRef ds:uri="http://schemas.microsoft.com/sharepoint/v3/contenttype/forms"/>
  </ds:schemaRefs>
</ds:datastoreItem>
</file>

<file path=customXml/itemProps3.xml><?xml version="1.0" encoding="utf-8"?>
<ds:datastoreItem xmlns:ds="http://schemas.openxmlformats.org/officeDocument/2006/customXml" ds:itemID="{8AF8E36A-5490-481D-A3D2-DC003DD6C3D0}">
  <ds:schemaRefs>
    <ds:schemaRef ds:uri="http://schemas.openxmlformats.org/package/2006/metadata/core-properties"/>
    <ds:schemaRef ds:uri="http://purl.org/dc/dcmitype/"/>
    <ds:schemaRef ds:uri="http://schemas.microsoft.com/office/2006/documentManagement/types"/>
    <ds:schemaRef ds:uri="http://purl.org/dc/elements/1.1/"/>
    <ds:schemaRef ds:uri="http://purl.org/dc/terms/"/>
    <ds:schemaRef ds:uri="http://www.w3.org/XML/1998/namespace"/>
    <ds:schemaRef ds:uri="http://schemas.microsoft.com/office/infopath/2007/PartnerControls"/>
    <ds:schemaRef ds:uri="48e769e3-d160-4238-8758-582613b64169"/>
    <ds:schemaRef ds:uri="b5fce80b-0e0a-4fa4-a000-b17fcd0d1776"/>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Office Theme</Template>
  <TotalTime>6561</TotalTime>
  <Words>1585</Words>
  <Application>Microsoft Office PowerPoint</Application>
  <PresentationFormat>Widescreen</PresentationFormat>
  <Paragraphs>136</Paragraphs>
  <Slides>23</Slides>
  <Notes>5</Notes>
  <HiddenSlides>0</HiddenSlides>
  <MMClips>1</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23</vt:i4>
      </vt:variant>
    </vt:vector>
  </HeadingPairs>
  <TitlesOfParts>
    <vt:vector size="30" baseType="lpstr">
      <vt:lpstr>Arial</vt:lpstr>
      <vt:lpstr>Calibri</vt:lpstr>
      <vt:lpstr>Noto Sans</vt:lpstr>
      <vt:lpstr>System Font Regular</vt:lpstr>
      <vt:lpstr>Wingdings</vt:lpstr>
      <vt:lpstr>Office Theme</vt:lpstr>
      <vt:lpstr>fhi-360-powerpoint-template-option-a-noto-sans-font</vt:lpstr>
      <vt:lpstr>4.1: Skills for Success</vt:lpstr>
      <vt:lpstr>PowerPoint Presentation</vt:lpstr>
      <vt:lpstr>Core Knowledge, Skills &amp; Competencies for Out-of-School Time Professionals, National AfterSchool Association</vt:lpstr>
      <vt:lpstr>Youth Development Practitioner Apprenticeship Modules Sponsored by FHI 360</vt:lpstr>
      <vt:lpstr>Session 4.1 Competency Connection</vt:lpstr>
      <vt:lpstr>What are skills?</vt:lpstr>
      <vt:lpstr>What’s a skill?</vt:lpstr>
      <vt:lpstr>Skills for Success</vt:lpstr>
      <vt:lpstr>Adaptability</vt:lpstr>
      <vt:lpstr>Collaboration</vt:lpstr>
      <vt:lpstr>Communication</vt:lpstr>
      <vt:lpstr>Creativity and innovation</vt:lpstr>
      <vt:lpstr>Digital</vt:lpstr>
      <vt:lpstr>Numeracy</vt:lpstr>
      <vt:lpstr>Problem solving</vt:lpstr>
      <vt:lpstr>Reading</vt:lpstr>
      <vt:lpstr>Writing</vt:lpstr>
      <vt:lpstr>Think about these professions…</vt:lpstr>
      <vt:lpstr>Skills Self-Assessment</vt:lpstr>
      <vt:lpstr>Self-assessment discussion</vt:lpstr>
      <vt:lpstr>Skills give you a competitive edge</vt:lpstr>
      <vt:lpstr>Dear Future Self</vt:lpstr>
      <vt:lpstr>Skill Builder Challenge: Skills Matcher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Instructions to change cover photos</dc:title>
  <dc:creator>Hubert De La Vega</dc:creator>
  <cp:lastModifiedBy>Joshua Samuel Gonzalez</cp:lastModifiedBy>
  <cp:revision>24</cp:revision>
  <dcterms:created xsi:type="dcterms:W3CDTF">2023-03-21T16:04:53Z</dcterms:created>
  <dcterms:modified xsi:type="dcterms:W3CDTF">2026-05-18T18:36:16Z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0x01010026CA1B0DA6869848872F300611544501</vt:lpwstr>
  </property>
  <property fmtid="{D5CDD505-2E9C-101B-9397-08002B2CF9AE}" pid="3" name="MediaServiceImageTags">
    <vt:lpwstr/>
  </property>
</Properties>
</file>